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4"/>
  </p:sldMasterIdLst>
  <p:notesMasterIdLst>
    <p:notesMasterId r:id="rId12"/>
  </p:notesMasterIdLst>
  <p:handoutMasterIdLst>
    <p:handoutMasterId r:id="rId13"/>
  </p:handoutMasterIdLst>
  <p:sldIdLst>
    <p:sldId id="269" r:id="rId5"/>
    <p:sldId id="257" r:id="rId6"/>
    <p:sldId id="270" r:id="rId7"/>
    <p:sldId id="271" r:id="rId8"/>
    <p:sldId id="272" r:id="rId9"/>
    <p:sldId id="273" r:id="rId10"/>
    <p:sldId id="274" r:id="rId11"/>
  </p:sldIdLst>
  <p:sldSz cx="12192000" cy="6858000"/>
  <p:notesSz cx="6858000" cy="9144000"/>
  <p:defaultTex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1" autoAdjust="0"/>
    <p:restoredTop sz="94660"/>
  </p:normalViewPr>
  <p:slideViewPr>
    <p:cSldViewPr snapToGrid="0">
      <p:cViewPr varScale="1">
        <p:scale>
          <a:sx n="86" d="100"/>
          <a:sy n="86" d="100"/>
        </p:scale>
        <p:origin x="470" y="53"/>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C9777B92-0EF1-4E25-9CAA-BC1186C44765}" type="datetime1">
              <a:rPr lang="de-DE" smtClean="0"/>
              <a:t>20.10.2020</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063CFFE-8462-416E-AEB2-4E7281CE0770}" type="slidenum">
              <a:rPr lang="de-DE" smtClean="0"/>
              <a:t>‹Nr.›</a:t>
            </a:fld>
            <a:endParaRPr lang="de-DE" dirty="0"/>
          </a:p>
        </p:txBody>
      </p:sp>
    </p:spTree>
    <p:extLst>
      <p:ext uri="{BB962C8B-B14F-4D97-AF65-F5344CB8AC3E}">
        <p14:creationId xmlns:p14="http://schemas.microsoft.com/office/powerpoint/2010/main" val="4139707732"/>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5089A3-D33A-4B42-B2A5-C6DAB7408991}" type="datetime1">
              <a:rPr lang="de-DE" smtClean="0"/>
              <a:pPr/>
              <a:t>20.10.2020</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dirty="0"/>
              <a:t>Textmasterformate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4E81925-CA98-455D-A45B-7A71D36D9055}" type="slidenum">
              <a:rPr lang="de-DE" noProof="0" smtClean="0"/>
              <a:t>‹Nr.›</a:t>
            </a:fld>
            <a:endParaRPr lang="de-DE" noProof="0" dirty="0"/>
          </a:p>
        </p:txBody>
      </p:sp>
    </p:spTree>
    <p:extLst>
      <p:ext uri="{BB962C8B-B14F-4D97-AF65-F5344CB8AC3E}">
        <p14:creationId xmlns:p14="http://schemas.microsoft.com/office/powerpoint/2010/main" val="629094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14E81925-CA98-455D-A45B-7A71D36D9055}" type="slidenum">
              <a:rPr lang="de-DE" smtClean="0"/>
              <a:t>1</a:t>
            </a:fld>
            <a:endParaRPr lang="de-DE" dirty="0"/>
          </a:p>
        </p:txBody>
      </p:sp>
    </p:spTree>
    <p:extLst>
      <p:ext uri="{BB962C8B-B14F-4D97-AF65-F5344CB8AC3E}">
        <p14:creationId xmlns:p14="http://schemas.microsoft.com/office/powerpoint/2010/main" val="5512688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14E81925-CA98-455D-A45B-7A71D36D9055}" type="slidenum">
              <a:rPr lang="de-DE" smtClean="0"/>
              <a:t>2</a:t>
            </a:fld>
            <a:endParaRPr lang="de-DE" dirty="0"/>
          </a:p>
        </p:txBody>
      </p:sp>
    </p:spTree>
    <p:extLst>
      <p:ext uri="{BB962C8B-B14F-4D97-AF65-F5344CB8AC3E}">
        <p14:creationId xmlns:p14="http://schemas.microsoft.com/office/powerpoint/2010/main" val="4122652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14E81925-CA98-455D-A45B-7A71D36D9055}" type="slidenum">
              <a:rPr lang="de-DE" smtClean="0"/>
              <a:t>3</a:t>
            </a:fld>
            <a:endParaRPr lang="de-DE" dirty="0"/>
          </a:p>
        </p:txBody>
      </p:sp>
    </p:spTree>
    <p:extLst>
      <p:ext uri="{BB962C8B-B14F-4D97-AF65-F5344CB8AC3E}">
        <p14:creationId xmlns:p14="http://schemas.microsoft.com/office/powerpoint/2010/main" val="2689188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14E81925-CA98-455D-A45B-7A71D36D9055}" type="slidenum">
              <a:rPr lang="de-DE" smtClean="0"/>
              <a:t>4</a:t>
            </a:fld>
            <a:endParaRPr lang="de-DE" dirty="0"/>
          </a:p>
        </p:txBody>
      </p:sp>
    </p:spTree>
    <p:extLst>
      <p:ext uri="{BB962C8B-B14F-4D97-AF65-F5344CB8AC3E}">
        <p14:creationId xmlns:p14="http://schemas.microsoft.com/office/powerpoint/2010/main" val="1960013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14E81925-CA98-455D-A45B-7A71D36D9055}" type="slidenum">
              <a:rPr lang="de-DE" smtClean="0"/>
              <a:t>5</a:t>
            </a:fld>
            <a:endParaRPr lang="de-DE" dirty="0"/>
          </a:p>
        </p:txBody>
      </p:sp>
    </p:spTree>
    <p:extLst>
      <p:ext uri="{BB962C8B-B14F-4D97-AF65-F5344CB8AC3E}">
        <p14:creationId xmlns:p14="http://schemas.microsoft.com/office/powerpoint/2010/main" val="2797636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14E81925-CA98-455D-A45B-7A71D36D9055}" type="slidenum">
              <a:rPr lang="de-DE" smtClean="0"/>
              <a:t>6</a:t>
            </a:fld>
            <a:endParaRPr lang="de-DE" dirty="0"/>
          </a:p>
        </p:txBody>
      </p:sp>
    </p:spTree>
    <p:extLst>
      <p:ext uri="{BB962C8B-B14F-4D97-AF65-F5344CB8AC3E}">
        <p14:creationId xmlns:p14="http://schemas.microsoft.com/office/powerpoint/2010/main" val="3445722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14E81925-CA98-455D-A45B-7A71D36D9055}" type="slidenum">
              <a:rPr lang="de-DE" smtClean="0"/>
              <a:t>7</a:t>
            </a:fld>
            <a:endParaRPr lang="de-DE" dirty="0"/>
          </a:p>
        </p:txBody>
      </p:sp>
    </p:spTree>
    <p:extLst>
      <p:ext uri="{BB962C8B-B14F-4D97-AF65-F5344CB8AC3E}">
        <p14:creationId xmlns:p14="http://schemas.microsoft.com/office/powerpoint/2010/main" val="31402313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bg>
      <p:bgRef idx="1002">
        <a:schemeClr val="bg2"/>
      </p:bgRef>
    </p:bg>
    <p:spTree>
      <p:nvGrpSpPr>
        <p:cNvPr id="1" name=""/>
        <p:cNvGrpSpPr/>
        <p:nvPr/>
      </p:nvGrpSpPr>
      <p:grpSpPr>
        <a:xfrm>
          <a:off x="0" y="0"/>
          <a:ext cx="0" cy="0"/>
          <a:chOff x="0" y="0"/>
          <a:chExt cx="0" cy="0"/>
        </a:xfrm>
      </p:grpSpPr>
      <p:sp>
        <p:nvSpPr>
          <p:cNvPr id="16" name="Rechteck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hteck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hteck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hteck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uppe 3"/>
          <p:cNvGrpSpPr/>
          <p:nvPr/>
        </p:nvGrpSpPr>
        <p:grpSpPr>
          <a:xfrm>
            <a:off x="5250180" y="1267730"/>
            <a:ext cx="1691640" cy="645295"/>
            <a:chOff x="5318306" y="1386268"/>
            <a:chExt cx="1567331" cy="645295"/>
          </a:xfrm>
        </p:grpSpPr>
        <p:cxnSp>
          <p:nvCxnSpPr>
            <p:cNvPr id="17" name="Gerader Verbinde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el 1"/>
          <p:cNvSpPr>
            <a:spLocks noGrp="1"/>
          </p:cNvSpPr>
          <p:nvPr>
            <p:ph type="ctrTitle"/>
          </p:nvPr>
        </p:nvSpPr>
        <p:spPr>
          <a:xfrm>
            <a:off x="1561708" y="2091263"/>
            <a:ext cx="9068586" cy="2590800"/>
          </a:xfrm>
        </p:spPr>
        <p:txBody>
          <a:bodyPr tIns="45720" bIns="45720" rtlCol="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pPr rtl="0"/>
            <a:r>
              <a:rPr lang="de-DE" noProof="0"/>
              <a:t>Mastertitelformat bearbeiten</a:t>
            </a:r>
            <a:endParaRPr lang="de-DE" noProof="0" dirty="0"/>
          </a:p>
        </p:txBody>
      </p:sp>
      <p:sp>
        <p:nvSpPr>
          <p:cNvPr id="3" name="Untertitel 2"/>
          <p:cNvSpPr>
            <a:spLocks noGrp="1"/>
          </p:cNvSpPr>
          <p:nvPr>
            <p:ph type="subTitle" idx="1"/>
          </p:nvPr>
        </p:nvSpPr>
        <p:spPr>
          <a:xfrm>
            <a:off x="1562100" y="4682062"/>
            <a:ext cx="9070848" cy="457201"/>
          </a:xfrm>
        </p:spPr>
        <p:txBody>
          <a:bodyPr rtlCol="0">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Master-Untertitelformat bearbeiten</a:t>
            </a:r>
            <a:endParaRPr lang="de-DE" noProof="0" dirty="0"/>
          </a:p>
        </p:txBody>
      </p:sp>
      <p:sp>
        <p:nvSpPr>
          <p:cNvPr id="20" name="Datumsplatzhalter 19"/>
          <p:cNvSpPr>
            <a:spLocks noGrp="1"/>
          </p:cNvSpPr>
          <p:nvPr>
            <p:ph type="dt" sz="half" idx="10"/>
          </p:nvPr>
        </p:nvSpPr>
        <p:spPr>
          <a:xfrm>
            <a:off x="5318760" y="1341255"/>
            <a:ext cx="1554480" cy="527213"/>
          </a:xfrm>
        </p:spPr>
        <p:txBody>
          <a:bodyPr rtlCol="0"/>
          <a:lstStyle>
            <a:lvl1pPr algn="ctr">
              <a:defRPr sz="1300" spc="0" baseline="0">
                <a:solidFill>
                  <a:schemeClr val="tx1"/>
                </a:solidFill>
                <a:latin typeface="+mn-lt"/>
              </a:defRPr>
            </a:lvl1pPr>
          </a:lstStyle>
          <a:p>
            <a:pPr rtl="0"/>
            <a:fld id="{EF751503-AB75-4777-926D-E0ACBBB325AC}" type="datetime1">
              <a:rPr lang="de-DE" noProof="0" smtClean="0"/>
              <a:t>20.10.2020</a:t>
            </a:fld>
            <a:endParaRPr lang="de-DE" noProof="0" dirty="0"/>
          </a:p>
        </p:txBody>
      </p:sp>
      <p:sp>
        <p:nvSpPr>
          <p:cNvPr id="21" name="Fußzeilenplatzhalter 20"/>
          <p:cNvSpPr>
            <a:spLocks noGrp="1"/>
          </p:cNvSpPr>
          <p:nvPr>
            <p:ph type="ftr" sz="quarter" idx="11"/>
          </p:nvPr>
        </p:nvSpPr>
        <p:spPr>
          <a:xfrm>
            <a:off x="1453896" y="5211060"/>
            <a:ext cx="5905500" cy="228600"/>
          </a:xfrm>
        </p:spPr>
        <p:txBody>
          <a:bodyPr rtlCol="0"/>
          <a:lstStyle>
            <a:lvl1pPr algn="l">
              <a:defRPr>
                <a:solidFill>
                  <a:schemeClr val="tx1">
                    <a:lumMod val="75000"/>
                    <a:lumOff val="25000"/>
                  </a:schemeClr>
                </a:solidFill>
              </a:defRPr>
            </a:lvl1pPr>
          </a:lstStyle>
          <a:p>
            <a:pPr rtl="0"/>
            <a:endParaRPr lang="de-DE" noProof="0" dirty="0"/>
          </a:p>
        </p:txBody>
      </p:sp>
      <p:sp>
        <p:nvSpPr>
          <p:cNvPr id="22" name="Foliennummernplatzhalter 21"/>
          <p:cNvSpPr>
            <a:spLocks noGrp="1"/>
          </p:cNvSpPr>
          <p:nvPr>
            <p:ph type="sldNum" sz="quarter" idx="12"/>
          </p:nvPr>
        </p:nvSpPr>
        <p:spPr>
          <a:xfrm>
            <a:off x="8606919" y="5212080"/>
            <a:ext cx="2111881" cy="228600"/>
          </a:xfrm>
        </p:spPr>
        <p:txBody>
          <a:bodyPr rtlCol="0"/>
          <a:lstStyle>
            <a:lvl1pPr>
              <a:defRPr>
                <a:solidFill>
                  <a:schemeClr val="tx1">
                    <a:lumMod val="75000"/>
                    <a:lumOff val="25000"/>
                  </a:schemeClr>
                </a:solidFill>
              </a:defRPr>
            </a:lvl1pPr>
          </a:lstStyle>
          <a:p>
            <a:pPr rtl="0"/>
            <a:fld id="{4FAB73BC-B049-4115-A692-8D63A059BFB8}" type="slidenum">
              <a:rPr lang="de-DE" noProof="0" smtClean="0"/>
              <a:pPr rtl="0"/>
              <a:t>‹Nr.›</a:t>
            </a:fld>
            <a:endParaRPr lang="de-DE" noProof="0"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Vertikaler Textplatzhalter 2"/>
          <p:cNvSpPr>
            <a:spLocks noGrp="1"/>
          </p:cNvSpPr>
          <p:nvPr>
            <p:ph type="body" orient="vert" idx="1"/>
          </p:nvPr>
        </p:nvSpPr>
        <p:spPr/>
        <p:txBody>
          <a:bodyPr vert="eaVert"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Datumsplatzhalter 3"/>
          <p:cNvSpPr>
            <a:spLocks noGrp="1"/>
          </p:cNvSpPr>
          <p:nvPr>
            <p:ph type="dt" sz="half" idx="10"/>
          </p:nvPr>
        </p:nvSpPr>
        <p:spPr/>
        <p:txBody>
          <a:bodyPr rtlCol="0"/>
          <a:lstStyle/>
          <a:p>
            <a:pPr rtl="0"/>
            <a:fld id="{FC25F055-9FF7-4523-AD92-03E7D43A0E6A}" type="datetime1">
              <a:rPr lang="de-DE" noProof="0" smtClean="0"/>
              <a:t>20.10.2020</a:t>
            </a:fld>
            <a:endParaRPr lang="de-DE" noProof="0" dirty="0"/>
          </a:p>
        </p:txBody>
      </p:sp>
      <p:sp>
        <p:nvSpPr>
          <p:cNvPr id="5" name="Fußzeilenplatzhalter 4"/>
          <p:cNvSpPr>
            <a:spLocks noGrp="1"/>
          </p:cNvSpPr>
          <p:nvPr>
            <p:ph type="ftr" sz="quarter" idx="11"/>
          </p:nvPr>
        </p:nvSpPr>
        <p:spPr/>
        <p:txBody>
          <a:bodyPr rtlCol="0"/>
          <a:lstStyle/>
          <a:p>
            <a:pPr rtl="0"/>
            <a:endParaRPr lang="de-DE" noProof="0" dirty="0"/>
          </a:p>
        </p:txBody>
      </p:sp>
      <p:sp>
        <p:nvSpPr>
          <p:cNvPr id="6" name="Foliennummernplatzhalter 5"/>
          <p:cNvSpPr>
            <a:spLocks noGrp="1"/>
          </p:cNvSpPr>
          <p:nvPr>
            <p:ph type="sldNum" sz="quarter" idx="12"/>
          </p:nvPr>
        </p:nvSpPr>
        <p:spPr/>
        <p:txBody>
          <a:bodyPr rtlCol="0"/>
          <a:lstStyle/>
          <a:p>
            <a:pPr rtl="0"/>
            <a:fld id="{4FAB73BC-B049-4115-A692-8D63A059BFB8}" type="slidenum">
              <a:rPr lang="de-DE" noProof="0" smtClean="0"/>
              <a:t>‹Nr.›</a:t>
            </a:fld>
            <a:endParaRPr lang="de-DE"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991600" y="762000"/>
            <a:ext cx="2362200" cy="5257800"/>
          </a:xfrm>
        </p:spPr>
        <p:txBody>
          <a:bodyPr vert="eaVert" rtlCol="0"/>
          <a:lstStyle/>
          <a:p>
            <a:pPr rtl="0"/>
            <a:r>
              <a:rPr lang="de-DE" noProof="0"/>
              <a:t>Mastertitelformat bearbeiten</a:t>
            </a:r>
            <a:endParaRPr lang="de-DE" noProof="0" dirty="0"/>
          </a:p>
        </p:txBody>
      </p:sp>
      <p:sp>
        <p:nvSpPr>
          <p:cNvPr id="3" name="Vertikaler Textplatzhalter 2"/>
          <p:cNvSpPr>
            <a:spLocks noGrp="1"/>
          </p:cNvSpPr>
          <p:nvPr>
            <p:ph type="body" orient="vert" idx="1"/>
          </p:nvPr>
        </p:nvSpPr>
        <p:spPr>
          <a:xfrm>
            <a:off x="838200" y="762000"/>
            <a:ext cx="8077200" cy="5257800"/>
          </a:xfrm>
        </p:spPr>
        <p:txBody>
          <a:bodyPr vert="eaVert"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Datumsplatzhalter 3"/>
          <p:cNvSpPr>
            <a:spLocks noGrp="1"/>
          </p:cNvSpPr>
          <p:nvPr>
            <p:ph type="dt" sz="half" idx="10"/>
          </p:nvPr>
        </p:nvSpPr>
        <p:spPr/>
        <p:txBody>
          <a:bodyPr rtlCol="0"/>
          <a:lstStyle/>
          <a:p>
            <a:pPr rtl="0"/>
            <a:fld id="{C8FD60EC-609F-49BC-BD80-3E12BBC6477A}" type="datetime1">
              <a:rPr lang="de-DE" noProof="0" smtClean="0"/>
              <a:t>20.10.2020</a:t>
            </a:fld>
            <a:endParaRPr lang="de-DE" noProof="0" dirty="0"/>
          </a:p>
        </p:txBody>
      </p:sp>
      <p:sp>
        <p:nvSpPr>
          <p:cNvPr id="5" name="Fußzeilenplatzhalter 4"/>
          <p:cNvSpPr>
            <a:spLocks noGrp="1"/>
          </p:cNvSpPr>
          <p:nvPr>
            <p:ph type="ftr" sz="quarter" idx="11"/>
          </p:nvPr>
        </p:nvSpPr>
        <p:spPr/>
        <p:txBody>
          <a:bodyPr rtlCol="0"/>
          <a:lstStyle/>
          <a:p>
            <a:pPr rtl="0"/>
            <a:endParaRPr lang="de-DE" noProof="0" dirty="0"/>
          </a:p>
        </p:txBody>
      </p:sp>
      <p:sp>
        <p:nvSpPr>
          <p:cNvPr id="6" name="Foliennummernplatzhalter 5"/>
          <p:cNvSpPr>
            <a:spLocks noGrp="1"/>
          </p:cNvSpPr>
          <p:nvPr>
            <p:ph type="sldNum" sz="quarter" idx="12"/>
          </p:nvPr>
        </p:nvSpPr>
        <p:spPr/>
        <p:txBody>
          <a:bodyPr rtlCol="0"/>
          <a:lstStyle/>
          <a:p>
            <a:pPr rtl="0"/>
            <a:fld id="{4FAB73BC-B049-4115-A692-8D63A059BFB8}" type="slidenum">
              <a:rPr lang="de-DE" noProof="0" smtClean="0"/>
              <a:t>‹Nr.›</a:t>
            </a:fld>
            <a:endParaRPr lang="de-DE"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Inhaltsplatzhalter 2"/>
          <p:cNvSpPr>
            <a:spLocks noGrp="1"/>
          </p:cNvSpPr>
          <p:nvPr>
            <p:ph idx="1"/>
          </p:nvPr>
        </p:nvSpPr>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7" name="Datumsplatzhalter 6"/>
          <p:cNvSpPr>
            <a:spLocks noGrp="1"/>
          </p:cNvSpPr>
          <p:nvPr>
            <p:ph type="dt" sz="half" idx="10"/>
          </p:nvPr>
        </p:nvSpPr>
        <p:spPr/>
        <p:txBody>
          <a:bodyPr rtlCol="0"/>
          <a:lstStyle/>
          <a:p>
            <a:pPr rtl="0"/>
            <a:fld id="{87631C6B-9D6D-4A98-BD45-CA2405142E67}" type="datetime1">
              <a:rPr lang="de-DE" noProof="0" smtClean="0"/>
              <a:t>20.10.2020</a:t>
            </a:fld>
            <a:endParaRPr lang="de-DE" noProof="0" dirty="0"/>
          </a:p>
        </p:txBody>
      </p:sp>
      <p:sp>
        <p:nvSpPr>
          <p:cNvPr id="8" name="Fußzeilenplatzhalter 7"/>
          <p:cNvSpPr>
            <a:spLocks noGrp="1"/>
          </p:cNvSpPr>
          <p:nvPr>
            <p:ph type="ftr" sz="quarter" idx="11"/>
          </p:nvPr>
        </p:nvSpPr>
        <p:spPr/>
        <p:txBody>
          <a:bodyPr rtlCol="0"/>
          <a:lstStyle/>
          <a:p>
            <a:pPr rtl="0"/>
            <a:endParaRPr lang="de-DE" noProof="0" dirty="0"/>
          </a:p>
        </p:txBody>
      </p:sp>
      <p:sp>
        <p:nvSpPr>
          <p:cNvPr id="9" name="Foliennummernplatzhalter 8"/>
          <p:cNvSpPr>
            <a:spLocks noGrp="1"/>
          </p:cNvSpPr>
          <p:nvPr>
            <p:ph type="sldNum" sz="quarter" idx="12"/>
          </p:nvPr>
        </p:nvSpPr>
        <p:spPr/>
        <p:txBody>
          <a:bodyPr rtlCol="0"/>
          <a:lstStyle/>
          <a:p>
            <a:pPr rtl="0"/>
            <a:fld id="{4FAB73BC-B049-4115-A692-8D63A059BFB8}" type="slidenum">
              <a:rPr lang="de-DE" noProof="0" smtClean="0"/>
              <a:pPr rtl="0"/>
              <a:t>‹Nr.›</a:t>
            </a:fld>
            <a:endParaRPr lang="de-DE"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Ref idx="1002">
        <a:schemeClr val="bg2"/>
      </p:bgRef>
    </p:bg>
    <p:spTree>
      <p:nvGrpSpPr>
        <p:cNvPr id="1" name=""/>
        <p:cNvGrpSpPr/>
        <p:nvPr/>
      </p:nvGrpSpPr>
      <p:grpSpPr>
        <a:xfrm>
          <a:off x="0" y="0"/>
          <a:ext cx="0" cy="0"/>
          <a:chOff x="0" y="0"/>
          <a:chExt cx="0" cy="0"/>
        </a:xfrm>
      </p:grpSpPr>
      <p:sp>
        <p:nvSpPr>
          <p:cNvPr id="22" name="Rechteck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hteck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hteck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hteck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uppe 30"/>
          <p:cNvGrpSpPr/>
          <p:nvPr/>
        </p:nvGrpSpPr>
        <p:grpSpPr>
          <a:xfrm>
            <a:off x="5250180" y="1267730"/>
            <a:ext cx="1691640" cy="645295"/>
            <a:chOff x="5318306" y="1386268"/>
            <a:chExt cx="1567331" cy="645295"/>
          </a:xfrm>
        </p:grpSpPr>
        <p:cxnSp>
          <p:nvCxnSpPr>
            <p:cNvPr id="32" name="Gerader Verbinde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el 1"/>
          <p:cNvSpPr>
            <a:spLocks noGrp="1"/>
          </p:cNvSpPr>
          <p:nvPr>
            <p:ph type="title"/>
          </p:nvPr>
        </p:nvSpPr>
        <p:spPr>
          <a:xfrm>
            <a:off x="1563623" y="2094309"/>
            <a:ext cx="9070848" cy="2587752"/>
          </a:xfrm>
        </p:spPr>
        <p:txBody>
          <a:bodyPr rtlCol="0"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pPr rtl="0"/>
            <a:r>
              <a:rPr lang="de-DE" noProof="0"/>
              <a:t>Mastertitelformat bearbeiten</a:t>
            </a:r>
            <a:endParaRPr lang="de-DE" noProof="0" dirty="0"/>
          </a:p>
        </p:txBody>
      </p:sp>
      <p:sp>
        <p:nvSpPr>
          <p:cNvPr id="3" name="Textplatzhalter 2"/>
          <p:cNvSpPr>
            <a:spLocks noGrp="1"/>
          </p:cNvSpPr>
          <p:nvPr>
            <p:ph type="body" idx="1"/>
          </p:nvPr>
        </p:nvSpPr>
        <p:spPr>
          <a:xfrm>
            <a:off x="1563624" y="4682062"/>
            <a:ext cx="9070848" cy="457200"/>
          </a:xfrm>
        </p:spPr>
        <p:txBody>
          <a:bodyPr rtlCol="0"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noProof="0"/>
              <a:t>Mastertextformat bearbeiten</a:t>
            </a:r>
          </a:p>
        </p:txBody>
      </p:sp>
      <p:sp>
        <p:nvSpPr>
          <p:cNvPr id="4" name="Datumsplatzhalter 3"/>
          <p:cNvSpPr>
            <a:spLocks noGrp="1"/>
          </p:cNvSpPr>
          <p:nvPr>
            <p:ph type="dt" sz="half" idx="10"/>
          </p:nvPr>
        </p:nvSpPr>
        <p:spPr>
          <a:xfrm>
            <a:off x="5321808" y="1344502"/>
            <a:ext cx="1554480" cy="530352"/>
          </a:xfrm>
        </p:spPr>
        <p:txBody>
          <a:bodyPr rtlCol="0"/>
          <a:lstStyle>
            <a:lvl1pPr algn="ctr">
              <a:defRPr lang="en-US" sz="1300" kern="1200" spc="0" baseline="0">
                <a:solidFill>
                  <a:schemeClr val="tx1"/>
                </a:solidFill>
                <a:latin typeface="+mn-lt"/>
                <a:ea typeface="+mn-ea"/>
                <a:cs typeface="+mn-cs"/>
              </a:defRPr>
            </a:lvl1pPr>
          </a:lstStyle>
          <a:p>
            <a:pPr rtl="0"/>
            <a:fld id="{4DBB50F7-F25A-4727-853B-B2FCC23F274D}" type="datetime1">
              <a:rPr lang="de-DE" noProof="0" smtClean="0"/>
              <a:t>20.10.2020</a:t>
            </a:fld>
            <a:endParaRPr lang="de-DE" noProof="0" dirty="0"/>
          </a:p>
        </p:txBody>
      </p:sp>
      <p:sp>
        <p:nvSpPr>
          <p:cNvPr id="5" name="Fußzeilenplatzhalter 4"/>
          <p:cNvSpPr>
            <a:spLocks noGrp="1"/>
          </p:cNvSpPr>
          <p:nvPr>
            <p:ph type="ftr" sz="quarter" idx="11"/>
          </p:nvPr>
        </p:nvSpPr>
        <p:spPr>
          <a:xfrm>
            <a:off x="1453553" y="5211060"/>
            <a:ext cx="5907024" cy="228600"/>
          </a:xfrm>
        </p:spPr>
        <p:txBody>
          <a:bodyPr rtlCol="0"/>
          <a:lstStyle>
            <a:lvl1pPr algn="l">
              <a:defRPr/>
            </a:lvl1pPr>
          </a:lstStyle>
          <a:p>
            <a:pPr rtl="0"/>
            <a:endParaRPr lang="de-DE" noProof="0" dirty="0"/>
          </a:p>
        </p:txBody>
      </p:sp>
      <p:sp>
        <p:nvSpPr>
          <p:cNvPr id="6" name="Foliennummernplatzhalter 5"/>
          <p:cNvSpPr>
            <a:spLocks noGrp="1"/>
          </p:cNvSpPr>
          <p:nvPr>
            <p:ph type="sldNum" sz="quarter" idx="12"/>
          </p:nvPr>
        </p:nvSpPr>
        <p:spPr>
          <a:xfrm>
            <a:off x="8604504" y="5211060"/>
            <a:ext cx="2112264" cy="228600"/>
          </a:xfrm>
        </p:spPr>
        <p:txBody>
          <a:bodyPr rtlCol="0"/>
          <a:lstStyle/>
          <a:p>
            <a:pPr rtl="0"/>
            <a:fld id="{4FAB73BC-B049-4115-A692-8D63A059BFB8}" type="slidenum">
              <a:rPr lang="de-DE" noProof="0" smtClean="0"/>
              <a:t>‹Nr.›</a:t>
            </a:fld>
            <a:endParaRPr lang="de-DE" noProof="0"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el 7"/>
          <p:cNvSpPr>
            <a:spLocks noGrp="1"/>
          </p:cNvSpPr>
          <p:nvPr>
            <p:ph type="title"/>
          </p:nvPr>
        </p:nvSpPr>
        <p:spPr/>
        <p:txBody>
          <a:bodyPr rtlCol="0"/>
          <a:lstStyle/>
          <a:p>
            <a:pPr rtl="0"/>
            <a:r>
              <a:rPr lang="de-DE" noProof="0"/>
              <a:t>Mastertitelformat bearbeiten</a:t>
            </a:r>
            <a:endParaRPr lang="de-DE" noProof="0" dirty="0"/>
          </a:p>
        </p:txBody>
      </p:sp>
      <p:sp>
        <p:nvSpPr>
          <p:cNvPr id="3" name="Inhaltsplatzhalter 2"/>
          <p:cNvSpPr>
            <a:spLocks noGrp="1"/>
          </p:cNvSpPr>
          <p:nvPr>
            <p:ph sz="half" idx="1"/>
          </p:nvPr>
        </p:nvSpPr>
        <p:spPr>
          <a:xfrm>
            <a:off x="1066800" y="2103120"/>
            <a:ext cx="475488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Inhaltsplatzhalter 3"/>
          <p:cNvSpPr>
            <a:spLocks noGrp="1"/>
          </p:cNvSpPr>
          <p:nvPr>
            <p:ph sz="half" idx="2"/>
          </p:nvPr>
        </p:nvSpPr>
        <p:spPr>
          <a:xfrm>
            <a:off x="6370320" y="2103120"/>
            <a:ext cx="475488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5" name="Datumsplatzhalter 4"/>
          <p:cNvSpPr>
            <a:spLocks noGrp="1"/>
          </p:cNvSpPr>
          <p:nvPr>
            <p:ph type="dt" sz="half" idx="10"/>
          </p:nvPr>
        </p:nvSpPr>
        <p:spPr/>
        <p:txBody>
          <a:bodyPr rtlCol="0"/>
          <a:lstStyle/>
          <a:p>
            <a:pPr rtl="0"/>
            <a:fld id="{E7E350C1-A850-4C43-ACE6-A5768BA9DDFB}" type="datetime1">
              <a:rPr lang="de-DE" noProof="0" smtClean="0"/>
              <a:t>20.10.2020</a:t>
            </a:fld>
            <a:endParaRPr lang="de-DE" noProof="0" dirty="0"/>
          </a:p>
        </p:txBody>
      </p:sp>
      <p:sp>
        <p:nvSpPr>
          <p:cNvPr id="6" name="Fußzeilenplatzhalter 5"/>
          <p:cNvSpPr>
            <a:spLocks noGrp="1"/>
          </p:cNvSpPr>
          <p:nvPr>
            <p:ph type="ftr" sz="quarter" idx="11"/>
          </p:nvPr>
        </p:nvSpPr>
        <p:spPr/>
        <p:txBody>
          <a:bodyPr rtlCol="0"/>
          <a:lstStyle/>
          <a:p>
            <a:pPr rtl="0"/>
            <a:endParaRPr lang="de-DE" noProof="0" dirty="0"/>
          </a:p>
        </p:txBody>
      </p:sp>
      <p:sp>
        <p:nvSpPr>
          <p:cNvPr id="7" name="Foliennummernplatzhalter 6"/>
          <p:cNvSpPr>
            <a:spLocks noGrp="1"/>
          </p:cNvSpPr>
          <p:nvPr>
            <p:ph type="sldNum" sz="quarter" idx="12"/>
          </p:nvPr>
        </p:nvSpPr>
        <p:spPr/>
        <p:txBody>
          <a:bodyPr rtlCol="0"/>
          <a:lstStyle/>
          <a:p>
            <a:pPr rtl="0"/>
            <a:fld id="{4FAB73BC-B049-4115-A692-8D63A059BFB8}" type="slidenum">
              <a:rPr lang="de-DE" noProof="0" smtClean="0"/>
              <a:t>‹Nr.›</a:t>
            </a:fld>
            <a:endParaRPr lang="de-DE"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Textplatzhalter 2"/>
          <p:cNvSpPr>
            <a:spLocks noGrp="1"/>
          </p:cNvSpPr>
          <p:nvPr>
            <p:ph type="body" idx="1"/>
          </p:nvPr>
        </p:nvSpPr>
        <p:spPr>
          <a:xfrm>
            <a:off x="1069848" y="2074334"/>
            <a:ext cx="4754880" cy="640080"/>
          </a:xfrm>
        </p:spPr>
        <p:txBody>
          <a:bodyPr rtlCol="0"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4" name="Inhaltsplatzhalter 3"/>
          <p:cNvSpPr>
            <a:spLocks noGrp="1"/>
          </p:cNvSpPr>
          <p:nvPr>
            <p:ph sz="half" idx="2"/>
          </p:nvPr>
        </p:nvSpPr>
        <p:spPr>
          <a:xfrm>
            <a:off x="1069848" y="2755898"/>
            <a:ext cx="4754880" cy="320040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5" name="Textplatzhalter 4"/>
          <p:cNvSpPr>
            <a:spLocks noGrp="1"/>
          </p:cNvSpPr>
          <p:nvPr>
            <p:ph type="body" sz="quarter" idx="3"/>
          </p:nvPr>
        </p:nvSpPr>
        <p:spPr>
          <a:xfrm>
            <a:off x="6373368" y="2074334"/>
            <a:ext cx="4754880" cy="640080"/>
          </a:xfrm>
        </p:spPr>
        <p:txBody>
          <a:bodyPr rtlCol="0"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6" name="Inhaltsplatzhalter 5"/>
          <p:cNvSpPr>
            <a:spLocks noGrp="1"/>
          </p:cNvSpPr>
          <p:nvPr>
            <p:ph sz="quarter" idx="4"/>
          </p:nvPr>
        </p:nvSpPr>
        <p:spPr>
          <a:xfrm>
            <a:off x="6373368" y="2756581"/>
            <a:ext cx="4754880" cy="320040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7" name="Datumsplatzhalter 6"/>
          <p:cNvSpPr>
            <a:spLocks noGrp="1"/>
          </p:cNvSpPr>
          <p:nvPr>
            <p:ph type="dt" sz="half" idx="10"/>
          </p:nvPr>
        </p:nvSpPr>
        <p:spPr/>
        <p:txBody>
          <a:bodyPr rtlCol="0"/>
          <a:lstStyle/>
          <a:p>
            <a:pPr rtl="0"/>
            <a:fld id="{1B1ACE9D-9043-44DD-B03A-2F0751D7D806}" type="datetime1">
              <a:rPr lang="de-DE" noProof="0" smtClean="0"/>
              <a:t>20.10.2020</a:t>
            </a:fld>
            <a:endParaRPr lang="de-DE" noProof="0" dirty="0"/>
          </a:p>
        </p:txBody>
      </p:sp>
      <p:sp>
        <p:nvSpPr>
          <p:cNvPr id="8" name="Fußzeilenplatzhalter 7"/>
          <p:cNvSpPr>
            <a:spLocks noGrp="1"/>
          </p:cNvSpPr>
          <p:nvPr>
            <p:ph type="ftr" sz="quarter" idx="11"/>
          </p:nvPr>
        </p:nvSpPr>
        <p:spPr/>
        <p:txBody>
          <a:bodyPr rtlCol="0"/>
          <a:lstStyle/>
          <a:p>
            <a:pPr rtl="0"/>
            <a:endParaRPr lang="de-DE" noProof="0" dirty="0"/>
          </a:p>
        </p:txBody>
      </p:sp>
      <p:sp>
        <p:nvSpPr>
          <p:cNvPr id="9" name="Foliennummernplatzhalter 8"/>
          <p:cNvSpPr>
            <a:spLocks noGrp="1"/>
          </p:cNvSpPr>
          <p:nvPr>
            <p:ph type="sldNum" sz="quarter" idx="12"/>
          </p:nvPr>
        </p:nvSpPr>
        <p:spPr/>
        <p:txBody>
          <a:bodyPr rtlCol="0"/>
          <a:lstStyle/>
          <a:p>
            <a:pPr rtl="0"/>
            <a:fld id="{4FAB73BC-B049-4115-A692-8D63A059BFB8}" type="slidenum">
              <a:rPr lang="de-DE" noProof="0" smtClean="0"/>
              <a:t>‹Nr.›</a:t>
            </a:fld>
            <a:endParaRPr lang="de-DE"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Datumsplatzhalter 2"/>
          <p:cNvSpPr>
            <a:spLocks noGrp="1"/>
          </p:cNvSpPr>
          <p:nvPr>
            <p:ph type="dt" sz="half" idx="10"/>
          </p:nvPr>
        </p:nvSpPr>
        <p:spPr/>
        <p:txBody>
          <a:bodyPr rtlCol="0"/>
          <a:lstStyle/>
          <a:p>
            <a:pPr rtl="0"/>
            <a:fld id="{38DBF9DA-EF3D-412E-ACAA-6E6A12CDA8FC}" type="datetime1">
              <a:rPr lang="de-DE" noProof="0" smtClean="0"/>
              <a:t>20.10.2020</a:t>
            </a:fld>
            <a:endParaRPr lang="de-DE" noProof="0" dirty="0"/>
          </a:p>
        </p:txBody>
      </p:sp>
      <p:sp>
        <p:nvSpPr>
          <p:cNvPr id="4" name="Fußzeilenplatzhalter 3"/>
          <p:cNvSpPr>
            <a:spLocks noGrp="1"/>
          </p:cNvSpPr>
          <p:nvPr>
            <p:ph type="ftr" sz="quarter" idx="11"/>
          </p:nvPr>
        </p:nvSpPr>
        <p:spPr/>
        <p:txBody>
          <a:bodyPr rtlCol="0"/>
          <a:lstStyle/>
          <a:p>
            <a:pPr rtl="0"/>
            <a:endParaRPr lang="de-DE" noProof="0" dirty="0"/>
          </a:p>
        </p:txBody>
      </p:sp>
      <p:sp>
        <p:nvSpPr>
          <p:cNvPr id="5" name="Foliennummernplatzhalter 4"/>
          <p:cNvSpPr>
            <a:spLocks noGrp="1"/>
          </p:cNvSpPr>
          <p:nvPr>
            <p:ph type="sldNum" sz="quarter" idx="12"/>
          </p:nvPr>
        </p:nvSpPr>
        <p:spPr/>
        <p:txBody>
          <a:bodyPr rtlCol="0"/>
          <a:lstStyle/>
          <a:p>
            <a:pPr rtl="0"/>
            <a:fld id="{4FAB73BC-B049-4115-A692-8D63A059BFB8}" type="slidenum">
              <a:rPr lang="de-DE" noProof="0" smtClean="0"/>
              <a:t>‹Nr.›</a:t>
            </a:fld>
            <a:endParaRPr lang="de-DE"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rtlCol="0"/>
          <a:lstStyle/>
          <a:p>
            <a:pPr rtl="0"/>
            <a:fld id="{D533D560-CB20-431D-981E-4FF0A0970B97}" type="datetime1">
              <a:rPr lang="de-DE" noProof="0" smtClean="0"/>
              <a:t>20.10.2020</a:t>
            </a:fld>
            <a:endParaRPr lang="de-DE" noProof="0" dirty="0"/>
          </a:p>
        </p:txBody>
      </p:sp>
      <p:sp>
        <p:nvSpPr>
          <p:cNvPr id="3" name="Fußzeilenplatzhalter 2"/>
          <p:cNvSpPr>
            <a:spLocks noGrp="1"/>
          </p:cNvSpPr>
          <p:nvPr>
            <p:ph type="ftr" sz="quarter" idx="11"/>
          </p:nvPr>
        </p:nvSpPr>
        <p:spPr/>
        <p:txBody>
          <a:bodyPr rtlCol="0"/>
          <a:lstStyle/>
          <a:p>
            <a:pPr rtl="0"/>
            <a:endParaRPr lang="de-DE" noProof="0" dirty="0"/>
          </a:p>
        </p:txBody>
      </p:sp>
      <p:sp>
        <p:nvSpPr>
          <p:cNvPr id="4" name="Foliennummernplatzhalter 3"/>
          <p:cNvSpPr>
            <a:spLocks noGrp="1"/>
          </p:cNvSpPr>
          <p:nvPr>
            <p:ph type="sldNum" sz="quarter" idx="12"/>
          </p:nvPr>
        </p:nvSpPr>
        <p:spPr/>
        <p:txBody>
          <a:bodyPr rtlCol="0"/>
          <a:lstStyle/>
          <a:p>
            <a:pPr rtl="0"/>
            <a:fld id="{4FAB73BC-B049-4115-A692-8D63A059BFB8}" type="slidenum">
              <a:rPr lang="de-DE" noProof="0" smtClean="0"/>
              <a:t>‹Nr.›</a:t>
            </a:fld>
            <a:endParaRPr lang="de-DE"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spTree>
      <p:nvGrpSpPr>
        <p:cNvPr id="1" name=""/>
        <p:cNvGrpSpPr/>
        <p:nvPr/>
      </p:nvGrpSpPr>
      <p:grpSpPr>
        <a:xfrm>
          <a:off x="0" y="0"/>
          <a:ext cx="0" cy="0"/>
          <a:chOff x="0" y="0"/>
          <a:chExt cx="0" cy="0"/>
        </a:xfrm>
      </p:grpSpPr>
      <p:sp>
        <p:nvSpPr>
          <p:cNvPr id="16" name="Rechteck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hteck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9296400" y="607392"/>
            <a:ext cx="2430780" cy="1645920"/>
          </a:xfrm>
        </p:spPr>
        <p:txBody>
          <a:bodyPr rtlCol="0"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pPr rtl="0"/>
            <a:r>
              <a:rPr lang="de-DE" noProof="0"/>
              <a:t>Mastertitelformat bearbeiten</a:t>
            </a:r>
            <a:endParaRPr lang="de-DE" noProof="0" dirty="0"/>
          </a:p>
        </p:txBody>
      </p:sp>
      <p:sp>
        <p:nvSpPr>
          <p:cNvPr id="3" name="Inhaltsplatzhalter 2"/>
          <p:cNvSpPr>
            <a:spLocks noGrp="1"/>
          </p:cNvSpPr>
          <p:nvPr>
            <p:ph idx="1" hasCustomPrompt="1"/>
          </p:nvPr>
        </p:nvSpPr>
        <p:spPr>
          <a:xfrm>
            <a:off x="685800" y="609600"/>
            <a:ext cx="7772400" cy="533400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de-DE" noProof="0" dirty="0"/>
              <a:t>Textmasterformat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4" name="Textplatzhalter 3"/>
          <p:cNvSpPr>
            <a:spLocks noGrp="1"/>
          </p:cNvSpPr>
          <p:nvPr>
            <p:ph type="body" sz="half" idx="2"/>
          </p:nvPr>
        </p:nvSpPr>
        <p:spPr>
          <a:xfrm>
            <a:off x="9296400" y="2286000"/>
            <a:ext cx="2430780" cy="3505200"/>
          </a:xfrm>
        </p:spPr>
        <p:txBody>
          <a:bodyPr rtlCol="0">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8" name="Datumsplatzhalter 7"/>
          <p:cNvSpPr>
            <a:spLocks noGrp="1"/>
          </p:cNvSpPr>
          <p:nvPr>
            <p:ph type="dt" sz="half" idx="10"/>
          </p:nvPr>
        </p:nvSpPr>
        <p:spPr/>
        <p:txBody>
          <a:bodyPr rtlCol="0"/>
          <a:lstStyle/>
          <a:p>
            <a:pPr rtl="0"/>
            <a:fld id="{93393756-0005-49AB-81B7-7B56C00417EB}" type="datetime1">
              <a:rPr lang="de-DE" noProof="0" smtClean="0"/>
              <a:t>20.10.2020</a:t>
            </a:fld>
            <a:endParaRPr lang="de-DE" noProof="0" dirty="0"/>
          </a:p>
        </p:txBody>
      </p:sp>
      <p:sp>
        <p:nvSpPr>
          <p:cNvPr id="9" name="Fußzeilenplatzhalter 8"/>
          <p:cNvSpPr>
            <a:spLocks noGrp="1"/>
          </p:cNvSpPr>
          <p:nvPr>
            <p:ph type="ftr" sz="quarter" idx="11"/>
          </p:nvPr>
        </p:nvSpPr>
        <p:spPr/>
        <p:txBody>
          <a:bodyPr rtlCol="0"/>
          <a:lstStyle>
            <a:lvl1pPr algn="r">
              <a:defRPr/>
            </a:lvl1pPr>
          </a:lstStyle>
          <a:p>
            <a:pPr rtl="0"/>
            <a:endParaRPr lang="de-DE" noProof="0" dirty="0"/>
          </a:p>
        </p:txBody>
      </p:sp>
      <p:sp>
        <p:nvSpPr>
          <p:cNvPr id="11" name="Foliennummernplatzhalter 10"/>
          <p:cNvSpPr>
            <a:spLocks noGrp="1"/>
          </p:cNvSpPr>
          <p:nvPr>
            <p:ph type="sldNum" sz="quarter" idx="12"/>
          </p:nvPr>
        </p:nvSpPr>
        <p:spPr>
          <a:xfrm>
            <a:off x="10393677" y="6223002"/>
            <a:ext cx="1463040" cy="274320"/>
          </a:xfrm>
        </p:spPr>
        <p:txBody>
          <a:bodyPr rtlCol="0"/>
          <a:lstStyle>
            <a:lvl1pPr>
              <a:defRPr>
                <a:solidFill>
                  <a:srgbClr val="FFFFFF"/>
                </a:solidFill>
              </a:defRPr>
            </a:lvl1pPr>
          </a:lstStyle>
          <a:p>
            <a:pPr rtl="0"/>
            <a:fld id="{4FAB73BC-B049-4115-A692-8D63A059BFB8}" type="slidenum">
              <a:rPr lang="de-DE" noProof="0" smtClean="0"/>
              <a:pPr rtl="0"/>
              <a:t>‹Nr.›</a:t>
            </a:fld>
            <a:endParaRPr lang="de-DE" noProof="0" dirty="0"/>
          </a:p>
        </p:txBody>
      </p:sp>
      <p:sp>
        <p:nvSpPr>
          <p:cNvPr id="12" name="Rechteck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spTree>
      <p:nvGrpSpPr>
        <p:cNvPr id="1" name=""/>
        <p:cNvGrpSpPr/>
        <p:nvPr/>
      </p:nvGrpSpPr>
      <p:grpSpPr>
        <a:xfrm>
          <a:off x="0" y="0"/>
          <a:ext cx="0" cy="0"/>
          <a:chOff x="0" y="0"/>
          <a:chExt cx="0" cy="0"/>
        </a:xfrm>
      </p:grpSpPr>
      <p:sp>
        <p:nvSpPr>
          <p:cNvPr id="14" name="Rechteck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9296400" y="603504"/>
            <a:ext cx="2432304" cy="1645920"/>
          </a:xfrm>
        </p:spPr>
        <p:txBody>
          <a:bodyPr rtlCol="0" anchor="b">
            <a:noAutofit/>
          </a:bodyPr>
          <a:lstStyle>
            <a:lvl1pPr algn="l">
              <a:defRPr sz="2800" b="0">
                <a:solidFill>
                  <a:srgbClr val="FFFFFF"/>
                </a:solidFill>
                <a:latin typeface="+mj-lt"/>
              </a:defRPr>
            </a:lvl1pPr>
          </a:lstStyle>
          <a:p>
            <a:pPr rtl="0"/>
            <a:r>
              <a:rPr lang="de-DE" noProof="0"/>
              <a:t>Mastertitelformat bearbeiten</a:t>
            </a:r>
            <a:endParaRPr lang="de-DE" noProof="0" dirty="0"/>
          </a:p>
        </p:txBody>
      </p:sp>
      <p:sp>
        <p:nvSpPr>
          <p:cNvPr id="3" name="Bildplatzhalt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Bild durch Klicken auf Symbol hinzufügen</a:t>
            </a:r>
            <a:endParaRPr lang="de-DE" noProof="0" dirty="0"/>
          </a:p>
        </p:txBody>
      </p:sp>
      <p:sp>
        <p:nvSpPr>
          <p:cNvPr id="4" name="Textplatzhalter 3"/>
          <p:cNvSpPr>
            <a:spLocks noGrp="1"/>
          </p:cNvSpPr>
          <p:nvPr>
            <p:ph type="body" sz="half" idx="2"/>
          </p:nvPr>
        </p:nvSpPr>
        <p:spPr>
          <a:xfrm>
            <a:off x="9296400" y="2286000"/>
            <a:ext cx="2432304" cy="3502152"/>
          </a:xfrm>
        </p:spPr>
        <p:txBody>
          <a:bodyPr rtlCol="0">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lvl1pPr>
              <a:defRPr>
                <a:solidFill>
                  <a:srgbClr val="FFFFFF"/>
                </a:solidFill>
                <a:effectLst>
                  <a:outerShdw blurRad="12700" dist="6350" dir="2700000" algn="tl" rotWithShape="0">
                    <a:prstClr val="black">
                      <a:alpha val="40000"/>
                    </a:prstClr>
                  </a:outerShdw>
                </a:effectLst>
              </a:defRPr>
            </a:lvl1pPr>
          </a:lstStyle>
          <a:p>
            <a:pPr rtl="0"/>
            <a:fld id="{BB3F2A3A-4706-4DBB-82F2-67FE3DC17831}" type="datetime1">
              <a:rPr lang="de-DE" noProof="0" smtClean="0"/>
              <a:t>20.10.2020</a:t>
            </a:fld>
            <a:endParaRPr lang="de-DE" noProof="0" dirty="0"/>
          </a:p>
        </p:txBody>
      </p:sp>
      <p:sp>
        <p:nvSpPr>
          <p:cNvPr id="6" name="Fußzeilenplatzhalter 5"/>
          <p:cNvSpPr>
            <a:spLocks noGrp="1"/>
          </p:cNvSpPr>
          <p:nvPr>
            <p:ph type="ftr" sz="quarter" idx="11"/>
          </p:nvPr>
        </p:nvSpPr>
        <p:spPr/>
        <p:txBody>
          <a:bodyPr rtlCol="0"/>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pPr rtl="0"/>
            <a:endParaRPr lang="de-DE" noProof="0" dirty="0"/>
          </a:p>
        </p:txBody>
      </p:sp>
      <p:sp>
        <p:nvSpPr>
          <p:cNvPr id="7" name="Foliennummernplatzhalter 6"/>
          <p:cNvSpPr>
            <a:spLocks noGrp="1"/>
          </p:cNvSpPr>
          <p:nvPr>
            <p:ph type="sldNum" sz="quarter" idx="12"/>
          </p:nvPr>
        </p:nvSpPr>
        <p:spPr>
          <a:xfrm>
            <a:off x="10396728" y="6227064"/>
            <a:ext cx="1463040" cy="274320"/>
          </a:xfrm>
        </p:spPr>
        <p:txBody>
          <a:bodyPr rtlCol="0"/>
          <a:lstStyle>
            <a:lvl1pPr>
              <a:defRPr>
                <a:solidFill>
                  <a:srgbClr val="FFFFFF"/>
                </a:solidFill>
              </a:defRPr>
            </a:lvl1pPr>
          </a:lstStyle>
          <a:p>
            <a:pPr rtl="0"/>
            <a:fld id="{4FAB73BC-B049-4115-A692-8D63A059BFB8}" type="slidenum">
              <a:rPr lang="de-DE" noProof="0" smtClean="0"/>
              <a:pPr rtl="0"/>
              <a:t>‹Nr.›</a:t>
            </a:fld>
            <a:endParaRPr lang="de-DE" noProof="0" dirty="0"/>
          </a:p>
        </p:txBody>
      </p:sp>
      <p:sp>
        <p:nvSpPr>
          <p:cNvPr id="10" name="Rechteck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hteck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elplatzhalt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de-DE" noProof="0" dirty="0"/>
              <a:t>Titelmasterformat durch Klicken bearbeiten</a:t>
            </a:r>
          </a:p>
        </p:txBody>
      </p:sp>
      <p:sp>
        <p:nvSpPr>
          <p:cNvPr id="3" name="Textplatzhalt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rtl="0"/>
            <a:r>
              <a:rPr lang="de-DE" noProof="0" dirty="0"/>
              <a:t>Textmasterformate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4" name="Datumsplatzhalt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pPr rtl="0"/>
            <a:fld id="{0B3589A0-0377-4C83-9A4C-483BC47C1725}" type="datetime1">
              <a:rPr lang="de-DE" noProof="0" smtClean="0"/>
              <a:t>20.10.2020</a:t>
            </a:fld>
            <a:endParaRPr lang="de-DE" noProof="0" dirty="0"/>
          </a:p>
        </p:txBody>
      </p:sp>
      <p:sp>
        <p:nvSpPr>
          <p:cNvPr id="5" name="Fußzeilenplatzhalt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pPr rtl="0"/>
            <a:endParaRPr lang="de-DE" noProof="0" dirty="0"/>
          </a:p>
        </p:txBody>
      </p:sp>
      <p:sp>
        <p:nvSpPr>
          <p:cNvPr id="6" name="Foliennummernplatzhalt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pPr rtl="0"/>
            <a:fld id="{4FAB73BC-B049-4115-A692-8D63A059BFB8}" type="slidenum">
              <a:rPr lang="de-DE" noProof="0" smtClean="0"/>
              <a:pPr rtl="0"/>
              <a:t>‹Nr.›</a:t>
            </a:fld>
            <a:endParaRPr lang="de-DE" noProof="0"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22" name="Rechteck 9">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pic>
        <p:nvPicPr>
          <p:cNvPr id="5" name="Bild 4" descr="Schichten weißer Seide im Hintergrund">
            <a:extLst>
              <a:ext uri="{FF2B5EF4-FFF2-40B4-BE49-F238E27FC236}">
                <a16:creationId xmlns:a16="http://schemas.microsoft.com/office/drawing/2014/main" id="{F64AC3CD-1328-415A-B204-EEA3F73A9CB1}"/>
              </a:ext>
            </a:extLst>
          </p:cNvPr>
          <p:cNvPicPr>
            <a:picLocks noChangeAspect="1"/>
          </p:cNvPicPr>
          <p:nvPr/>
        </p:nvPicPr>
        <p:blipFill rotWithShape="1">
          <a:blip r:embed="rId3">
            <a:alphaModFix amt="50000"/>
          </a:blip>
          <a:srcRect b="15730"/>
          <a:stretch/>
        </p:blipFill>
        <p:spPr>
          <a:xfrm>
            <a:off x="20" y="10"/>
            <a:ext cx="12191980" cy="6857990"/>
          </a:xfrm>
          <a:prstGeom prst="rect">
            <a:avLst/>
          </a:prstGeom>
        </p:spPr>
      </p:pic>
      <p:sp>
        <p:nvSpPr>
          <p:cNvPr id="23" name="Rechteck 11">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6350" cap="sq" cmpd="sng" algn="ctr">
            <a:solidFill>
              <a:schemeClr val="tx1">
                <a:lumMod val="75000"/>
                <a:lumOff val="25000"/>
              </a:schemeClr>
            </a:solidFill>
            <a:prstDash val="solid"/>
            <a:miter lim="800000"/>
          </a:ln>
          <a:effectLst>
            <a:softEdge rad="0"/>
          </a:effectLst>
        </p:spPr>
      </p:sp>
      <p:sp>
        <p:nvSpPr>
          <p:cNvPr id="2" name="Titel 1">
            <a:extLst>
              <a:ext uri="{FF2B5EF4-FFF2-40B4-BE49-F238E27FC236}">
                <a16:creationId xmlns:a16="http://schemas.microsoft.com/office/drawing/2014/main" id="{226AE06C-CFD8-4FEF-B40F-369A5B066269}"/>
              </a:ext>
            </a:extLst>
          </p:cNvPr>
          <p:cNvSpPr>
            <a:spLocks noGrp="1"/>
          </p:cNvSpPr>
          <p:nvPr>
            <p:ph type="ctrTitle"/>
          </p:nvPr>
        </p:nvSpPr>
        <p:spPr>
          <a:xfrm>
            <a:off x="1561708" y="2091263"/>
            <a:ext cx="9068586" cy="2461504"/>
          </a:xfrm>
        </p:spPr>
        <p:txBody>
          <a:bodyPr rtlCol="0">
            <a:normAutofit/>
          </a:bodyPr>
          <a:lstStyle/>
          <a:p>
            <a:r>
              <a:rPr lang="de-DE" sz="7000" dirty="0"/>
              <a:t>The wallet </a:t>
            </a:r>
            <a:r>
              <a:rPr lang="de-DE" sz="7000" dirty="0" err="1"/>
              <a:t>project</a:t>
            </a:r>
            <a:endParaRPr lang="de-DE" sz="7000" dirty="0"/>
          </a:p>
        </p:txBody>
      </p:sp>
      <p:sp>
        <p:nvSpPr>
          <p:cNvPr id="3" name="Untertitel 2">
            <a:extLst>
              <a:ext uri="{FF2B5EF4-FFF2-40B4-BE49-F238E27FC236}">
                <a16:creationId xmlns:a16="http://schemas.microsoft.com/office/drawing/2014/main" id="{66CBB618-D822-4C25-B8B8-6F165AAF9046}"/>
              </a:ext>
            </a:extLst>
          </p:cNvPr>
          <p:cNvSpPr>
            <a:spLocks noGrp="1"/>
          </p:cNvSpPr>
          <p:nvPr>
            <p:ph type="subTitle" idx="1"/>
          </p:nvPr>
        </p:nvSpPr>
        <p:spPr>
          <a:xfrm>
            <a:off x="1561708" y="4623127"/>
            <a:ext cx="9070848" cy="457201"/>
          </a:xfrm>
        </p:spPr>
        <p:txBody>
          <a:bodyPr rtlCol="0">
            <a:normAutofit/>
          </a:bodyPr>
          <a:lstStyle/>
          <a:p>
            <a:pPr rtl="0">
              <a:spcAft>
                <a:spcPts val="600"/>
              </a:spcAft>
            </a:pPr>
            <a:r>
              <a:rPr lang="de-DE" dirty="0"/>
              <a:t>A </a:t>
            </a:r>
            <a:r>
              <a:rPr lang="de-DE" dirty="0" err="1"/>
              <a:t>try</a:t>
            </a:r>
            <a:r>
              <a:rPr lang="de-DE" dirty="0"/>
              <a:t> </a:t>
            </a:r>
            <a:r>
              <a:rPr lang="de-DE" dirty="0" err="1"/>
              <a:t>run</a:t>
            </a:r>
            <a:r>
              <a:rPr lang="de-DE" dirty="0"/>
              <a:t> </a:t>
            </a:r>
            <a:r>
              <a:rPr lang="de-DE" dirty="0" err="1"/>
              <a:t>through</a:t>
            </a:r>
            <a:r>
              <a:rPr lang="de-DE" dirty="0"/>
              <a:t> </a:t>
            </a:r>
            <a:r>
              <a:rPr lang="de-DE" dirty="0" err="1"/>
              <a:t>the</a:t>
            </a:r>
            <a:r>
              <a:rPr lang="de-DE" dirty="0"/>
              <a:t> </a:t>
            </a:r>
            <a:r>
              <a:rPr lang="de-DE" dirty="0" err="1"/>
              <a:t>full</a:t>
            </a:r>
            <a:r>
              <a:rPr lang="de-DE" dirty="0"/>
              <a:t> DT </a:t>
            </a:r>
            <a:r>
              <a:rPr lang="de-DE" dirty="0" err="1"/>
              <a:t>circle</a:t>
            </a:r>
            <a:endParaRPr lang="de-DE" dirty="0"/>
          </a:p>
        </p:txBody>
      </p:sp>
      <p:sp>
        <p:nvSpPr>
          <p:cNvPr id="24" name="Rechteck 13">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402518505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hteck 16">
            <a:extLst>
              <a:ext uri="{FF2B5EF4-FFF2-40B4-BE49-F238E27FC236}">
                <a16:creationId xmlns:a16="http://schemas.microsoft.com/office/drawing/2014/main" id="{7455F7F3-3A58-4BBB-95C7-CF706F9FF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19" name="Rechteck 18">
            <a:extLst>
              <a:ext uri="{FF2B5EF4-FFF2-40B4-BE49-F238E27FC236}">
                <a16:creationId xmlns:a16="http://schemas.microsoft.com/office/drawing/2014/main" id="{3AE3D314-6F93-4D91-8C0F-E92657F465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2"/>
          </a:solidFill>
          <a:ln w="6350" cap="flat" cmpd="sng" algn="ctr">
            <a:noFill/>
            <a:prstDash val="solid"/>
          </a:ln>
          <a:effectLst>
            <a:softEdge rad="0"/>
          </a:effectLst>
        </p:spPr>
      </p:sp>
      <p:sp>
        <p:nvSpPr>
          <p:cNvPr id="2" name="Titel 1">
            <a:extLst>
              <a:ext uri="{FF2B5EF4-FFF2-40B4-BE49-F238E27FC236}">
                <a16:creationId xmlns:a16="http://schemas.microsoft.com/office/drawing/2014/main" id="{272691FF-CEF8-4290-BD99-E22D09292076}"/>
              </a:ext>
            </a:extLst>
          </p:cNvPr>
          <p:cNvSpPr>
            <a:spLocks noGrp="1"/>
          </p:cNvSpPr>
          <p:nvPr>
            <p:ph type="title"/>
          </p:nvPr>
        </p:nvSpPr>
        <p:spPr>
          <a:xfrm>
            <a:off x="573409" y="559477"/>
            <a:ext cx="3765200" cy="5709931"/>
          </a:xfrm>
        </p:spPr>
        <p:txBody>
          <a:bodyPr rtlCol="0">
            <a:normAutofit/>
          </a:bodyPr>
          <a:lstStyle/>
          <a:p>
            <a:pPr algn="ctr"/>
            <a:r>
              <a:rPr lang="de-DE" dirty="0"/>
              <a:t>EMPHATHIZE</a:t>
            </a:r>
            <a:br>
              <a:rPr lang="de-DE" dirty="0"/>
            </a:br>
            <a:br>
              <a:rPr lang="de-DE" sz="4000" dirty="0"/>
            </a:br>
            <a:r>
              <a:rPr lang="de-DE" sz="2800" dirty="0"/>
              <a:t>Zielgruppe</a:t>
            </a:r>
            <a:br>
              <a:rPr lang="de-DE" sz="2800" dirty="0"/>
            </a:br>
            <a:br>
              <a:rPr lang="de-DE" sz="2000" dirty="0"/>
            </a:br>
            <a:r>
              <a:rPr lang="de-DE" sz="2000" dirty="0"/>
              <a:t>Weiblich</a:t>
            </a:r>
            <a:br>
              <a:rPr lang="de-DE" sz="2000" dirty="0"/>
            </a:br>
            <a:r>
              <a:rPr lang="de-DE" sz="2000" dirty="0"/>
              <a:t>Anfang 20</a:t>
            </a:r>
            <a:br>
              <a:rPr lang="de-DE" sz="2000" dirty="0"/>
            </a:br>
            <a:r>
              <a:rPr lang="de-DE" sz="2000" dirty="0"/>
              <a:t>minimalistisch</a:t>
            </a:r>
            <a:endParaRPr lang="de-DE" dirty="0"/>
          </a:p>
        </p:txBody>
      </p:sp>
      <p:sp>
        <p:nvSpPr>
          <p:cNvPr id="4" name="Inhaltsplatzhalter 3">
            <a:extLst>
              <a:ext uri="{FF2B5EF4-FFF2-40B4-BE49-F238E27FC236}">
                <a16:creationId xmlns:a16="http://schemas.microsoft.com/office/drawing/2014/main" id="{930BCECA-830D-4597-86D3-0D2A6CEF384C}"/>
              </a:ext>
            </a:extLst>
          </p:cNvPr>
          <p:cNvSpPr>
            <a:spLocks noGrp="1"/>
          </p:cNvSpPr>
          <p:nvPr>
            <p:ph idx="1"/>
          </p:nvPr>
        </p:nvSpPr>
        <p:spPr>
          <a:xfrm>
            <a:off x="4888991" y="237744"/>
            <a:ext cx="7068313" cy="6382512"/>
          </a:xfrm>
        </p:spPr>
        <p:txBody>
          <a:bodyPr>
            <a:normAutofit fontScale="55000" lnSpcReduction="20000"/>
          </a:bodyPr>
          <a:lstStyle/>
          <a:p>
            <a:r>
              <a:rPr lang="de-DE" sz="3100" dirty="0">
                <a:effectLst/>
                <a:ea typeface="Calibri" panose="020F0502020204030204" pitchFamily="34" charset="0"/>
                <a:cs typeface="Times New Roman" panose="02020603050405020304" pitchFamily="18" charset="0"/>
              </a:rPr>
              <a:t>Wie oft am Tag nutzen Sie ihre Geldbörse?</a:t>
            </a:r>
          </a:p>
          <a:p>
            <a:pPr lvl="1"/>
            <a:r>
              <a:rPr lang="de-DE" sz="3100" dirty="0">
                <a:effectLst/>
                <a:ea typeface="Calibri" panose="020F0502020204030204" pitchFamily="34" charset="0"/>
                <a:cs typeface="Times New Roman" panose="02020603050405020304" pitchFamily="18" charset="0"/>
              </a:rPr>
              <a:t>1-2-mal am Tag</a:t>
            </a:r>
          </a:p>
          <a:p>
            <a:r>
              <a:rPr lang="de-DE" sz="3100" dirty="0">
                <a:effectLst/>
                <a:ea typeface="Calibri" panose="020F0502020204030204" pitchFamily="34" charset="0"/>
                <a:cs typeface="Times New Roman" panose="02020603050405020304" pitchFamily="18" charset="0"/>
              </a:rPr>
              <a:t>Was ist Ihre Lieblingsfarbe?</a:t>
            </a:r>
          </a:p>
          <a:p>
            <a:pPr lvl="1"/>
            <a:r>
              <a:rPr lang="de-DE" sz="3100" dirty="0">
                <a:effectLst/>
                <a:ea typeface="Calibri" panose="020F0502020204030204" pitchFamily="34" charset="0"/>
                <a:cs typeface="Times New Roman" panose="02020603050405020304" pitchFamily="18" charset="0"/>
              </a:rPr>
              <a:t>Schwarz</a:t>
            </a:r>
          </a:p>
          <a:p>
            <a:r>
              <a:rPr lang="de-DE" sz="3100" dirty="0">
                <a:effectLst/>
                <a:ea typeface="Calibri" panose="020F0502020204030204" pitchFamily="34" charset="0"/>
                <a:cs typeface="Times New Roman" panose="02020603050405020304" pitchFamily="18" charset="0"/>
              </a:rPr>
              <a:t>Haben Sie immer Bargeld dabei?</a:t>
            </a:r>
          </a:p>
          <a:p>
            <a:pPr lvl="1"/>
            <a:r>
              <a:rPr lang="de-DE" sz="3100" dirty="0">
                <a:effectLst/>
                <a:ea typeface="Calibri" panose="020F0502020204030204" pitchFamily="34" charset="0"/>
                <a:cs typeface="Times New Roman" panose="02020603050405020304" pitchFamily="18" charset="0"/>
              </a:rPr>
              <a:t>Nein, da ich meistens mit Karte zahle</a:t>
            </a:r>
          </a:p>
          <a:p>
            <a:r>
              <a:rPr lang="de-DE" sz="3100" dirty="0">
                <a:effectLst/>
                <a:ea typeface="Calibri" panose="020F0502020204030204" pitchFamily="34" charset="0"/>
                <a:cs typeface="Times New Roman" panose="02020603050405020304" pitchFamily="18" charset="0"/>
              </a:rPr>
              <a:t>Haben Sie viel Kleingeld bei sich?</a:t>
            </a:r>
          </a:p>
          <a:p>
            <a:pPr lvl="1"/>
            <a:r>
              <a:rPr lang="de-DE" sz="3100" dirty="0">
                <a:effectLst/>
                <a:ea typeface="Calibri" panose="020F0502020204030204" pitchFamily="34" charset="0"/>
                <a:cs typeface="Times New Roman" panose="02020603050405020304" pitchFamily="18" charset="0"/>
              </a:rPr>
              <a:t>Nicht so viel</a:t>
            </a:r>
          </a:p>
          <a:p>
            <a:r>
              <a:rPr lang="de-DE" sz="3100" dirty="0">
                <a:effectLst/>
                <a:ea typeface="Calibri" panose="020F0502020204030204" pitchFamily="34" charset="0"/>
                <a:cs typeface="Times New Roman" panose="02020603050405020304" pitchFamily="18" charset="0"/>
              </a:rPr>
              <a:t>Besitzen Sie viele Karten und wie viele nutzen Sie davon?</a:t>
            </a:r>
          </a:p>
          <a:p>
            <a:pPr lvl="1"/>
            <a:r>
              <a:rPr lang="de-DE" sz="3100" dirty="0">
                <a:effectLst/>
                <a:ea typeface="Calibri" panose="020F0502020204030204" pitchFamily="34" charset="0"/>
                <a:cs typeface="Times New Roman" panose="02020603050405020304" pitchFamily="18" charset="0"/>
              </a:rPr>
              <a:t>Mehr als 5 Karten besitze ich, davon benutze ich 1-2 </a:t>
            </a:r>
          </a:p>
          <a:p>
            <a:r>
              <a:rPr lang="de-DE" sz="3100" dirty="0">
                <a:effectLst/>
                <a:ea typeface="Calibri" panose="020F0502020204030204" pitchFamily="34" charset="0"/>
                <a:cs typeface="Times New Roman" panose="02020603050405020304" pitchFamily="18" charset="0"/>
              </a:rPr>
              <a:t>Zahlen Sie öfters mit Karte oder Bar?</a:t>
            </a:r>
          </a:p>
          <a:p>
            <a:pPr lvl="1"/>
            <a:r>
              <a:rPr lang="de-DE" sz="3100" dirty="0">
                <a:effectLst/>
                <a:ea typeface="Calibri" panose="020F0502020204030204" pitchFamily="34" charset="0"/>
                <a:cs typeface="Times New Roman" panose="02020603050405020304" pitchFamily="18" charset="0"/>
              </a:rPr>
              <a:t>Mit Karte</a:t>
            </a:r>
          </a:p>
          <a:p>
            <a:r>
              <a:rPr lang="de-DE" sz="3100" dirty="0">
                <a:effectLst/>
                <a:ea typeface="Calibri" panose="020F0502020204030204" pitchFamily="34" charset="0"/>
                <a:cs typeface="Times New Roman" panose="02020603050405020304" pitchFamily="18" charset="0"/>
              </a:rPr>
              <a:t>Auf was würden Sie diesmal achten, wenn Sie sich eine neue Geldbörse zulegen?</a:t>
            </a:r>
          </a:p>
          <a:p>
            <a:pPr lvl="1"/>
            <a:r>
              <a:rPr lang="de-DE" sz="3100" dirty="0">
                <a:effectLst/>
                <a:ea typeface="Calibri" panose="020F0502020204030204" pitchFamily="34" charset="0"/>
                <a:cs typeface="Times New Roman" panose="02020603050405020304" pitchFamily="18" charset="0"/>
              </a:rPr>
              <a:t>Größere Kartenfächer, Kleinere Geldbörse, </a:t>
            </a:r>
            <a:r>
              <a:rPr lang="de-DE" sz="3100" dirty="0" err="1">
                <a:ea typeface="Calibri" panose="020F0502020204030204" pitchFamily="34" charset="0"/>
                <a:cs typeface="Times New Roman" panose="02020603050405020304" pitchFamily="18" charset="0"/>
              </a:rPr>
              <a:t>G</a:t>
            </a:r>
            <a:r>
              <a:rPr lang="de-DE" sz="3100" dirty="0" err="1">
                <a:effectLst/>
                <a:ea typeface="Calibri" panose="020F0502020204030204" pitchFamily="34" charset="0"/>
                <a:cs typeface="Times New Roman" panose="02020603050405020304" pitchFamily="18" charset="0"/>
              </a:rPr>
              <a:t>eldfach</a:t>
            </a:r>
            <a:r>
              <a:rPr lang="de-DE" sz="3100" dirty="0">
                <a:effectLst/>
                <a:ea typeface="Calibri" panose="020F0502020204030204" pitchFamily="34" charset="0"/>
                <a:cs typeface="Times New Roman" panose="02020603050405020304" pitchFamily="18" charset="0"/>
              </a:rPr>
              <a:t> kleiner</a:t>
            </a:r>
          </a:p>
          <a:p>
            <a:r>
              <a:rPr lang="de-DE" sz="3100" dirty="0">
                <a:effectLst/>
                <a:ea typeface="Calibri" panose="020F0502020204030204" pitchFamily="34" charset="0"/>
                <a:cs typeface="Times New Roman" panose="02020603050405020304" pitchFamily="18" charset="0"/>
              </a:rPr>
              <a:t>Wie wichtig ist Ihnen die Größe der Geldbörse?</a:t>
            </a:r>
          </a:p>
          <a:p>
            <a:pPr lvl="1"/>
            <a:r>
              <a:rPr lang="de-DE" sz="3100" dirty="0">
                <a:effectLst/>
                <a:ea typeface="Calibri" panose="020F0502020204030204" pitchFamily="34" charset="0"/>
                <a:cs typeface="Times New Roman" panose="02020603050405020304" pitchFamily="18" charset="0"/>
              </a:rPr>
              <a:t>Sehr wichtig, diese sollte so groß sein, dass diese auch in eine kleine Tasche passt</a:t>
            </a:r>
          </a:p>
          <a:p>
            <a:r>
              <a:rPr lang="de-DE" sz="3100" dirty="0">
                <a:effectLst/>
                <a:ea typeface="Calibri" panose="020F0502020204030204" pitchFamily="34" charset="0"/>
                <a:cs typeface="Times New Roman" panose="02020603050405020304" pitchFamily="18" charset="0"/>
              </a:rPr>
              <a:t>Was ist ihnen wichtig, bei der Auswahl Ihrer Geldbörse (Qualität, Marke)?</a:t>
            </a:r>
          </a:p>
          <a:p>
            <a:pPr lvl="1"/>
            <a:r>
              <a:rPr lang="de-DE" sz="3100" dirty="0">
                <a:effectLst/>
                <a:ea typeface="Calibri" panose="020F0502020204030204" pitchFamily="34" charset="0"/>
                <a:cs typeface="Times New Roman" panose="02020603050405020304" pitchFamily="18" charset="0"/>
              </a:rPr>
              <a:t>Er muss keine bestimmte Marke besitzen, kann schlicht sein aber soll eine gute Qualität haben. Optisch muss dies auch Qualitätsentsprechend Aussehen (hochwertig).</a:t>
            </a:r>
          </a:p>
          <a:p>
            <a:endParaRPr lang="de-DE" dirty="0"/>
          </a:p>
        </p:txBody>
      </p:sp>
    </p:spTree>
    <p:extLst>
      <p:ext uri="{BB962C8B-B14F-4D97-AF65-F5344CB8AC3E}">
        <p14:creationId xmlns:p14="http://schemas.microsoft.com/office/powerpoint/2010/main" val="2147837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hteck 16">
            <a:extLst>
              <a:ext uri="{FF2B5EF4-FFF2-40B4-BE49-F238E27FC236}">
                <a16:creationId xmlns:a16="http://schemas.microsoft.com/office/drawing/2014/main" id="{7455F7F3-3A58-4BBB-95C7-CF706F9FF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19" name="Rechteck 18">
            <a:extLst>
              <a:ext uri="{FF2B5EF4-FFF2-40B4-BE49-F238E27FC236}">
                <a16:creationId xmlns:a16="http://schemas.microsoft.com/office/drawing/2014/main" id="{3AE3D314-6F93-4D91-8C0F-E92657F465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2"/>
          </a:solidFill>
          <a:ln w="6350" cap="flat" cmpd="sng" algn="ctr">
            <a:noFill/>
            <a:prstDash val="solid"/>
          </a:ln>
          <a:effectLst>
            <a:softEdge rad="0"/>
          </a:effectLst>
        </p:spPr>
      </p:sp>
      <p:sp>
        <p:nvSpPr>
          <p:cNvPr id="2" name="Titel 1">
            <a:extLst>
              <a:ext uri="{FF2B5EF4-FFF2-40B4-BE49-F238E27FC236}">
                <a16:creationId xmlns:a16="http://schemas.microsoft.com/office/drawing/2014/main" id="{272691FF-CEF8-4290-BD99-E22D09292076}"/>
              </a:ext>
            </a:extLst>
          </p:cNvPr>
          <p:cNvSpPr>
            <a:spLocks noGrp="1"/>
          </p:cNvSpPr>
          <p:nvPr>
            <p:ph type="title"/>
          </p:nvPr>
        </p:nvSpPr>
        <p:spPr>
          <a:xfrm>
            <a:off x="573409" y="559477"/>
            <a:ext cx="3765200" cy="5709931"/>
          </a:xfrm>
        </p:spPr>
        <p:txBody>
          <a:bodyPr rtlCol="0">
            <a:normAutofit/>
          </a:bodyPr>
          <a:lstStyle/>
          <a:p>
            <a:pPr algn="ctr"/>
            <a:r>
              <a:rPr lang="de-DE" dirty="0"/>
              <a:t>DEFINE</a:t>
            </a:r>
          </a:p>
        </p:txBody>
      </p:sp>
      <p:sp>
        <p:nvSpPr>
          <p:cNvPr id="4" name="Inhaltsplatzhalter 3">
            <a:extLst>
              <a:ext uri="{FF2B5EF4-FFF2-40B4-BE49-F238E27FC236}">
                <a16:creationId xmlns:a16="http://schemas.microsoft.com/office/drawing/2014/main" id="{930BCECA-830D-4597-86D3-0D2A6CEF384C}"/>
              </a:ext>
            </a:extLst>
          </p:cNvPr>
          <p:cNvSpPr>
            <a:spLocks noGrp="1"/>
          </p:cNvSpPr>
          <p:nvPr>
            <p:ph idx="1"/>
          </p:nvPr>
        </p:nvSpPr>
        <p:spPr>
          <a:xfrm>
            <a:off x="4888991" y="237744"/>
            <a:ext cx="7068313" cy="6382512"/>
          </a:xfrm>
        </p:spPr>
        <p:txBody>
          <a:bodyPr>
            <a:normAutofit/>
          </a:bodyPr>
          <a:lstStyle/>
          <a:p>
            <a:pPr marL="0" indent="0">
              <a:buNone/>
            </a:pPr>
            <a:endParaRPr lang="de-DE" sz="2000" b="1" dirty="0"/>
          </a:p>
          <a:p>
            <a:pPr marL="0" indent="0">
              <a:buNone/>
            </a:pPr>
            <a:endParaRPr lang="de-DE" sz="2000" b="1" dirty="0"/>
          </a:p>
          <a:p>
            <a:pPr marL="0" indent="0">
              <a:buNone/>
            </a:pPr>
            <a:endParaRPr lang="de-DE" sz="2000" b="1" dirty="0"/>
          </a:p>
          <a:p>
            <a:pPr marL="0" indent="0">
              <a:buNone/>
            </a:pPr>
            <a:endParaRPr lang="de-DE" sz="2000" b="1" dirty="0"/>
          </a:p>
          <a:p>
            <a:pPr marL="0" indent="0">
              <a:buNone/>
            </a:pPr>
            <a:r>
              <a:rPr lang="de-DE" sz="2000" b="1" dirty="0"/>
              <a:t>Point </a:t>
            </a:r>
            <a:r>
              <a:rPr lang="de-DE" sz="2000" b="1" dirty="0" err="1"/>
              <a:t>of</a:t>
            </a:r>
            <a:r>
              <a:rPr lang="de-DE" sz="2000" b="1" dirty="0"/>
              <a:t> View</a:t>
            </a:r>
          </a:p>
          <a:p>
            <a:pPr marL="0" indent="0">
              <a:buNone/>
            </a:pPr>
            <a:endParaRPr lang="de-DE" sz="1700" dirty="0"/>
          </a:p>
          <a:p>
            <a:pPr marL="0" indent="0">
              <a:buNone/>
            </a:pPr>
            <a:r>
              <a:rPr lang="de-DE" sz="1700" dirty="0"/>
              <a:t>Ich, als Nutzer, benötige eine Geldbörse welches schlicht ist und eine gute Qualität aufweist. Wichtig ist mir bei mir die Größe, dass diese auch in allen meiner Taschen passt. Viele größere Kartenfächer sind mir sehr wichtig, da ich meistens sowie mit Karte bezahle. Diese sollten leicht erreichbar sein. Auf größere Kleingeldfächer kann ich verzichten, da ich ja meistens sowieso mit Karte bezahle.</a:t>
            </a:r>
          </a:p>
          <a:p>
            <a:pPr marL="0" indent="0">
              <a:buNone/>
            </a:pPr>
            <a:endParaRPr lang="de-DE" dirty="0"/>
          </a:p>
        </p:txBody>
      </p:sp>
    </p:spTree>
    <p:extLst>
      <p:ext uri="{BB962C8B-B14F-4D97-AF65-F5344CB8AC3E}">
        <p14:creationId xmlns:p14="http://schemas.microsoft.com/office/powerpoint/2010/main" val="2822292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hteck 16">
            <a:extLst>
              <a:ext uri="{FF2B5EF4-FFF2-40B4-BE49-F238E27FC236}">
                <a16:creationId xmlns:a16="http://schemas.microsoft.com/office/drawing/2014/main" id="{7455F7F3-3A58-4BBB-95C7-CF706F9FF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19" name="Rechteck 18">
            <a:extLst>
              <a:ext uri="{FF2B5EF4-FFF2-40B4-BE49-F238E27FC236}">
                <a16:creationId xmlns:a16="http://schemas.microsoft.com/office/drawing/2014/main" id="{3AE3D314-6F93-4D91-8C0F-E92657F465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2"/>
          </a:solidFill>
          <a:ln w="6350" cap="flat" cmpd="sng" algn="ctr">
            <a:noFill/>
            <a:prstDash val="solid"/>
          </a:ln>
          <a:effectLst>
            <a:softEdge rad="0"/>
          </a:effectLst>
        </p:spPr>
      </p:sp>
      <p:sp>
        <p:nvSpPr>
          <p:cNvPr id="2" name="Titel 1">
            <a:extLst>
              <a:ext uri="{FF2B5EF4-FFF2-40B4-BE49-F238E27FC236}">
                <a16:creationId xmlns:a16="http://schemas.microsoft.com/office/drawing/2014/main" id="{272691FF-CEF8-4290-BD99-E22D09292076}"/>
              </a:ext>
            </a:extLst>
          </p:cNvPr>
          <p:cNvSpPr>
            <a:spLocks noGrp="1"/>
          </p:cNvSpPr>
          <p:nvPr>
            <p:ph type="title"/>
          </p:nvPr>
        </p:nvSpPr>
        <p:spPr>
          <a:xfrm>
            <a:off x="573409" y="559477"/>
            <a:ext cx="3765200" cy="5709931"/>
          </a:xfrm>
        </p:spPr>
        <p:txBody>
          <a:bodyPr rtlCol="0">
            <a:normAutofit/>
          </a:bodyPr>
          <a:lstStyle/>
          <a:p>
            <a:pPr algn="ctr"/>
            <a:r>
              <a:rPr lang="de-DE" dirty="0"/>
              <a:t>IDEATE</a:t>
            </a:r>
          </a:p>
        </p:txBody>
      </p:sp>
      <p:sp>
        <p:nvSpPr>
          <p:cNvPr id="4" name="Inhaltsplatzhalter 3">
            <a:extLst>
              <a:ext uri="{FF2B5EF4-FFF2-40B4-BE49-F238E27FC236}">
                <a16:creationId xmlns:a16="http://schemas.microsoft.com/office/drawing/2014/main" id="{930BCECA-830D-4597-86D3-0D2A6CEF384C}"/>
              </a:ext>
            </a:extLst>
          </p:cNvPr>
          <p:cNvSpPr>
            <a:spLocks noGrp="1"/>
          </p:cNvSpPr>
          <p:nvPr>
            <p:ph idx="1"/>
          </p:nvPr>
        </p:nvSpPr>
        <p:spPr>
          <a:xfrm>
            <a:off x="4888991" y="237744"/>
            <a:ext cx="7068313" cy="6382512"/>
          </a:xfrm>
        </p:spPr>
        <p:txBody>
          <a:bodyPr>
            <a:normAutofit/>
          </a:bodyPr>
          <a:lstStyle/>
          <a:p>
            <a:pPr marL="0" indent="0">
              <a:buNone/>
            </a:pPr>
            <a:endParaRPr lang="de-DE" dirty="0"/>
          </a:p>
          <a:p>
            <a:pPr marL="0" indent="0">
              <a:buNone/>
            </a:pPr>
            <a:endParaRPr lang="de-DE" dirty="0"/>
          </a:p>
          <a:p>
            <a:pPr marL="0" indent="0">
              <a:buNone/>
            </a:pPr>
            <a:endParaRPr lang="de-DE" dirty="0"/>
          </a:p>
          <a:p>
            <a:pPr marL="0" indent="0">
              <a:buNone/>
            </a:pPr>
            <a:endParaRPr lang="de-DE" dirty="0"/>
          </a:p>
          <a:p>
            <a:pPr marL="0" indent="0">
              <a:buNone/>
            </a:pPr>
            <a:endParaRPr lang="de-DE" dirty="0"/>
          </a:p>
          <a:p>
            <a:pPr marL="0" indent="0">
              <a:buNone/>
            </a:pPr>
            <a:r>
              <a:rPr lang="de-DE" sz="1700" dirty="0"/>
              <a:t>Auf der Unterseite von der Geldbörse, direkt beim Öffnen ist ein Fach für z.B. ein Ausweis und nebenan sind 4 weitere Fächer. Die Geldbörse ist schlicht und klein gehalten aus schwarzem Leder. Direkt unten drunter ist ein Kleingeldfach mit Reißverschluss und in der Mitte befinden sich nochmal zwei Kartenfächer, für die oft benötigten Karten. Es befindet sich noch ein Fach für Bargeld (scheine) und ein Fach für Quittungen etc.</a:t>
            </a:r>
          </a:p>
          <a:p>
            <a:pPr marL="0" indent="0">
              <a:buNone/>
            </a:pPr>
            <a:endParaRPr lang="de-DE" dirty="0"/>
          </a:p>
        </p:txBody>
      </p:sp>
    </p:spTree>
    <p:extLst>
      <p:ext uri="{BB962C8B-B14F-4D97-AF65-F5344CB8AC3E}">
        <p14:creationId xmlns:p14="http://schemas.microsoft.com/office/powerpoint/2010/main" val="2198801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hteck 16">
            <a:extLst>
              <a:ext uri="{FF2B5EF4-FFF2-40B4-BE49-F238E27FC236}">
                <a16:creationId xmlns:a16="http://schemas.microsoft.com/office/drawing/2014/main" id="{7455F7F3-3A58-4BBB-95C7-CF706F9FF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19" name="Rechteck 18">
            <a:extLst>
              <a:ext uri="{FF2B5EF4-FFF2-40B4-BE49-F238E27FC236}">
                <a16:creationId xmlns:a16="http://schemas.microsoft.com/office/drawing/2014/main" id="{3AE3D314-6F93-4D91-8C0F-E92657F465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2"/>
          </a:solidFill>
          <a:ln w="6350" cap="flat" cmpd="sng" algn="ctr">
            <a:noFill/>
            <a:prstDash val="solid"/>
          </a:ln>
          <a:effectLst>
            <a:softEdge rad="0"/>
          </a:effectLst>
        </p:spPr>
      </p:sp>
      <p:sp>
        <p:nvSpPr>
          <p:cNvPr id="2" name="Titel 1">
            <a:extLst>
              <a:ext uri="{FF2B5EF4-FFF2-40B4-BE49-F238E27FC236}">
                <a16:creationId xmlns:a16="http://schemas.microsoft.com/office/drawing/2014/main" id="{272691FF-CEF8-4290-BD99-E22D09292076}"/>
              </a:ext>
            </a:extLst>
          </p:cNvPr>
          <p:cNvSpPr>
            <a:spLocks noGrp="1"/>
          </p:cNvSpPr>
          <p:nvPr>
            <p:ph type="title"/>
          </p:nvPr>
        </p:nvSpPr>
        <p:spPr>
          <a:xfrm>
            <a:off x="573409" y="559477"/>
            <a:ext cx="3765200" cy="5709931"/>
          </a:xfrm>
        </p:spPr>
        <p:txBody>
          <a:bodyPr rtlCol="0">
            <a:normAutofit/>
          </a:bodyPr>
          <a:lstStyle/>
          <a:p>
            <a:pPr algn="ctr"/>
            <a:r>
              <a:rPr lang="de-DE" dirty="0"/>
              <a:t>PROTOTYPE</a:t>
            </a:r>
          </a:p>
        </p:txBody>
      </p:sp>
      <p:pic>
        <p:nvPicPr>
          <p:cNvPr id="9" name="Grafik 8">
            <a:extLst>
              <a:ext uri="{FF2B5EF4-FFF2-40B4-BE49-F238E27FC236}">
                <a16:creationId xmlns:a16="http://schemas.microsoft.com/office/drawing/2014/main" id="{7230B1EF-8E2E-4B85-A2C8-9172B71ED30A}"/>
              </a:ext>
            </a:extLst>
          </p:cNvPr>
          <p:cNvPicPr/>
          <p:nvPr/>
        </p:nvPicPr>
        <p:blipFill rotWithShape="1">
          <a:blip r:embed="rId3">
            <a:extLst>
              <a:ext uri="{28A0092B-C50C-407E-A947-70E740481C1C}">
                <a14:useLocalDpi xmlns:a14="http://schemas.microsoft.com/office/drawing/2010/main" val="0"/>
              </a:ext>
            </a:extLst>
          </a:blip>
          <a:srcRect b="1266"/>
          <a:stretch/>
        </p:blipFill>
        <p:spPr bwMode="auto">
          <a:xfrm>
            <a:off x="4993008" y="223186"/>
            <a:ext cx="4419599" cy="6382512"/>
          </a:xfrm>
          <a:prstGeom prst="rect">
            <a:avLst/>
          </a:prstGeom>
          <a:noFill/>
          <a:ln>
            <a:noFill/>
          </a:ln>
        </p:spPr>
      </p:pic>
      <p:cxnSp>
        <p:nvCxnSpPr>
          <p:cNvPr id="12" name="Gerader Verbinder 11">
            <a:extLst>
              <a:ext uri="{FF2B5EF4-FFF2-40B4-BE49-F238E27FC236}">
                <a16:creationId xmlns:a16="http://schemas.microsoft.com/office/drawing/2014/main" id="{8C2360DF-79BF-45E2-8F42-91A7FF72600E}"/>
              </a:ext>
            </a:extLst>
          </p:cNvPr>
          <p:cNvCxnSpPr/>
          <p:nvPr/>
        </p:nvCxnSpPr>
        <p:spPr>
          <a:xfrm>
            <a:off x="8862192" y="1162974"/>
            <a:ext cx="1180730" cy="0"/>
          </a:xfrm>
          <a:prstGeom prst="line">
            <a:avLst/>
          </a:prstGeom>
        </p:spPr>
        <p:style>
          <a:lnRef idx="3">
            <a:schemeClr val="dk1"/>
          </a:lnRef>
          <a:fillRef idx="0">
            <a:schemeClr val="dk1"/>
          </a:fillRef>
          <a:effectRef idx="2">
            <a:schemeClr val="dk1"/>
          </a:effectRef>
          <a:fontRef idx="minor">
            <a:schemeClr val="tx1"/>
          </a:fontRef>
        </p:style>
      </p:cxnSp>
      <p:sp>
        <p:nvSpPr>
          <p:cNvPr id="13" name="Textfeld 12">
            <a:extLst>
              <a:ext uri="{FF2B5EF4-FFF2-40B4-BE49-F238E27FC236}">
                <a16:creationId xmlns:a16="http://schemas.microsoft.com/office/drawing/2014/main" id="{59867F7C-A29C-427F-9F22-73BE10BC4660}"/>
              </a:ext>
            </a:extLst>
          </p:cNvPr>
          <p:cNvSpPr txBox="1"/>
          <p:nvPr/>
        </p:nvSpPr>
        <p:spPr>
          <a:xfrm>
            <a:off x="10040645" y="978308"/>
            <a:ext cx="1577946" cy="369332"/>
          </a:xfrm>
          <a:prstGeom prst="rect">
            <a:avLst/>
          </a:prstGeom>
          <a:noFill/>
        </p:spPr>
        <p:txBody>
          <a:bodyPr wrap="square" rtlCol="0">
            <a:spAutoFit/>
          </a:bodyPr>
          <a:lstStyle/>
          <a:p>
            <a:r>
              <a:rPr lang="de-DE" dirty="0"/>
              <a:t>Vorderseite</a:t>
            </a:r>
          </a:p>
        </p:txBody>
      </p:sp>
      <p:cxnSp>
        <p:nvCxnSpPr>
          <p:cNvPr id="16" name="Gerader Verbinder 15">
            <a:extLst>
              <a:ext uri="{FF2B5EF4-FFF2-40B4-BE49-F238E27FC236}">
                <a16:creationId xmlns:a16="http://schemas.microsoft.com/office/drawing/2014/main" id="{884089DB-73F3-4FA8-954D-9AC826B4ACDF}"/>
              </a:ext>
            </a:extLst>
          </p:cNvPr>
          <p:cNvCxnSpPr>
            <a:cxnSpLocks/>
          </p:cNvCxnSpPr>
          <p:nvPr/>
        </p:nvCxnSpPr>
        <p:spPr>
          <a:xfrm>
            <a:off x="8632852" y="3241829"/>
            <a:ext cx="1260630" cy="0"/>
          </a:xfrm>
          <a:prstGeom prst="line">
            <a:avLst/>
          </a:prstGeom>
        </p:spPr>
        <p:style>
          <a:lnRef idx="3">
            <a:schemeClr val="dk1"/>
          </a:lnRef>
          <a:fillRef idx="0">
            <a:schemeClr val="dk1"/>
          </a:fillRef>
          <a:effectRef idx="2">
            <a:schemeClr val="dk1"/>
          </a:effectRef>
          <a:fontRef idx="minor">
            <a:schemeClr val="tx1"/>
          </a:fontRef>
        </p:style>
      </p:cxnSp>
      <p:cxnSp>
        <p:nvCxnSpPr>
          <p:cNvPr id="18" name="Gerader Verbinder 17">
            <a:extLst>
              <a:ext uri="{FF2B5EF4-FFF2-40B4-BE49-F238E27FC236}">
                <a16:creationId xmlns:a16="http://schemas.microsoft.com/office/drawing/2014/main" id="{8A06C04E-AE48-4AB4-BB7A-78D98506A958}"/>
              </a:ext>
            </a:extLst>
          </p:cNvPr>
          <p:cNvCxnSpPr>
            <a:cxnSpLocks/>
          </p:cNvCxnSpPr>
          <p:nvPr/>
        </p:nvCxnSpPr>
        <p:spPr>
          <a:xfrm>
            <a:off x="8712752" y="4262760"/>
            <a:ext cx="1180730" cy="0"/>
          </a:xfrm>
          <a:prstGeom prst="line">
            <a:avLst/>
          </a:prstGeom>
        </p:spPr>
        <p:style>
          <a:lnRef idx="3">
            <a:schemeClr val="dk1"/>
          </a:lnRef>
          <a:fillRef idx="0">
            <a:schemeClr val="dk1"/>
          </a:fillRef>
          <a:effectRef idx="2">
            <a:schemeClr val="dk1"/>
          </a:effectRef>
          <a:fontRef idx="minor">
            <a:schemeClr val="tx1"/>
          </a:fontRef>
        </p:style>
      </p:cxnSp>
      <p:cxnSp>
        <p:nvCxnSpPr>
          <p:cNvPr id="20" name="Gerader Verbinder 19">
            <a:extLst>
              <a:ext uri="{FF2B5EF4-FFF2-40B4-BE49-F238E27FC236}">
                <a16:creationId xmlns:a16="http://schemas.microsoft.com/office/drawing/2014/main" id="{9A3BB779-BD7B-4A1E-963A-518B45C9F133}"/>
              </a:ext>
            </a:extLst>
          </p:cNvPr>
          <p:cNvCxnSpPr>
            <a:cxnSpLocks/>
          </p:cNvCxnSpPr>
          <p:nvPr/>
        </p:nvCxnSpPr>
        <p:spPr>
          <a:xfrm>
            <a:off x="6736787" y="3774488"/>
            <a:ext cx="3151574" cy="0"/>
          </a:xfrm>
          <a:prstGeom prst="line">
            <a:avLst/>
          </a:prstGeom>
        </p:spPr>
        <p:style>
          <a:lnRef idx="3">
            <a:schemeClr val="dk1"/>
          </a:lnRef>
          <a:fillRef idx="0">
            <a:schemeClr val="dk1"/>
          </a:fillRef>
          <a:effectRef idx="2">
            <a:schemeClr val="dk1"/>
          </a:effectRef>
          <a:fontRef idx="minor">
            <a:schemeClr val="tx1"/>
          </a:fontRef>
        </p:style>
      </p:cxnSp>
      <p:cxnSp>
        <p:nvCxnSpPr>
          <p:cNvPr id="21" name="Gerader Verbinder 20">
            <a:extLst>
              <a:ext uri="{FF2B5EF4-FFF2-40B4-BE49-F238E27FC236}">
                <a16:creationId xmlns:a16="http://schemas.microsoft.com/office/drawing/2014/main" id="{80EE0C01-9391-4B13-A62F-6D170C0CAD88}"/>
              </a:ext>
            </a:extLst>
          </p:cNvPr>
          <p:cNvCxnSpPr>
            <a:cxnSpLocks/>
          </p:cNvCxnSpPr>
          <p:nvPr/>
        </p:nvCxnSpPr>
        <p:spPr>
          <a:xfrm>
            <a:off x="8317695" y="4859043"/>
            <a:ext cx="1570666" cy="0"/>
          </a:xfrm>
          <a:prstGeom prst="line">
            <a:avLst/>
          </a:prstGeom>
        </p:spPr>
        <p:style>
          <a:lnRef idx="3">
            <a:schemeClr val="dk1"/>
          </a:lnRef>
          <a:fillRef idx="0">
            <a:schemeClr val="dk1"/>
          </a:fillRef>
          <a:effectRef idx="2">
            <a:schemeClr val="dk1"/>
          </a:effectRef>
          <a:fontRef idx="minor">
            <a:schemeClr val="tx1"/>
          </a:fontRef>
        </p:style>
      </p:cxnSp>
      <p:cxnSp>
        <p:nvCxnSpPr>
          <p:cNvPr id="23" name="Gerader Verbinder 22">
            <a:extLst>
              <a:ext uri="{FF2B5EF4-FFF2-40B4-BE49-F238E27FC236}">
                <a16:creationId xmlns:a16="http://schemas.microsoft.com/office/drawing/2014/main" id="{5917BF92-2B2E-4946-8C00-CE11734B7C7C}"/>
              </a:ext>
            </a:extLst>
          </p:cNvPr>
          <p:cNvCxnSpPr>
            <a:cxnSpLocks/>
          </p:cNvCxnSpPr>
          <p:nvPr/>
        </p:nvCxnSpPr>
        <p:spPr>
          <a:xfrm>
            <a:off x="8362882" y="5446449"/>
            <a:ext cx="1570666" cy="0"/>
          </a:xfrm>
          <a:prstGeom prst="line">
            <a:avLst/>
          </a:prstGeom>
        </p:spPr>
        <p:style>
          <a:lnRef idx="3">
            <a:schemeClr val="dk1"/>
          </a:lnRef>
          <a:fillRef idx="0">
            <a:schemeClr val="dk1"/>
          </a:fillRef>
          <a:effectRef idx="2">
            <a:schemeClr val="dk1"/>
          </a:effectRef>
          <a:fontRef idx="minor">
            <a:schemeClr val="tx1"/>
          </a:fontRef>
        </p:style>
      </p:cxnSp>
      <p:cxnSp>
        <p:nvCxnSpPr>
          <p:cNvPr id="24" name="Gerader Verbinder 23">
            <a:extLst>
              <a:ext uri="{FF2B5EF4-FFF2-40B4-BE49-F238E27FC236}">
                <a16:creationId xmlns:a16="http://schemas.microsoft.com/office/drawing/2014/main" id="{9D5611E4-981C-4466-AC31-E3C23E9C1CED}"/>
              </a:ext>
            </a:extLst>
          </p:cNvPr>
          <p:cNvCxnSpPr>
            <a:cxnSpLocks/>
          </p:cNvCxnSpPr>
          <p:nvPr/>
        </p:nvCxnSpPr>
        <p:spPr>
          <a:xfrm>
            <a:off x="8362882" y="5970232"/>
            <a:ext cx="1570666" cy="0"/>
          </a:xfrm>
          <a:prstGeom prst="line">
            <a:avLst/>
          </a:prstGeom>
        </p:spPr>
        <p:style>
          <a:lnRef idx="3">
            <a:schemeClr val="dk1"/>
          </a:lnRef>
          <a:fillRef idx="0">
            <a:schemeClr val="dk1"/>
          </a:fillRef>
          <a:effectRef idx="2">
            <a:schemeClr val="dk1"/>
          </a:effectRef>
          <a:fontRef idx="minor">
            <a:schemeClr val="tx1"/>
          </a:fontRef>
        </p:style>
      </p:cxnSp>
      <p:sp>
        <p:nvSpPr>
          <p:cNvPr id="25" name="Textfeld 24">
            <a:extLst>
              <a:ext uri="{FF2B5EF4-FFF2-40B4-BE49-F238E27FC236}">
                <a16:creationId xmlns:a16="http://schemas.microsoft.com/office/drawing/2014/main" id="{F9B767BE-C271-41EC-92DC-FBBDF950BEFF}"/>
              </a:ext>
            </a:extLst>
          </p:cNvPr>
          <p:cNvSpPr txBox="1"/>
          <p:nvPr/>
        </p:nvSpPr>
        <p:spPr>
          <a:xfrm>
            <a:off x="10040645" y="2918663"/>
            <a:ext cx="1577946" cy="646331"/>
          </a:xfrm>
          <a:prstGeom prst="rect">
            <a:avLst/>
          </a:prstGeom>
          <a:noFill/>
        </p:spPr>
        <p:txBody>
          <a:bodyPr wrap="square" rtlCol="0">
            <a:spAutoFit/>
          </a:bodyPr>
          <a:lstStyle/>
          <a:p>
            <a:r>
              <a:rPr lang="de-DE" dirty="0"/>
              <a:t>Offenes Kartenfach</a:t>
            </a:r>
          </a:p>
        </p:txBody>
      </p:sp>
      <p:sp>
        <p:nvSpPr>
          <p:cNvPr id="33" name="Textfeld 32">
            <a:extLst>
              <a:ext uri="{FF2B5EF4-FFF2-40B4-BE49-F238E27FC236}">
                <a16:creationId xmlns:a16="http://schemas.microsoft.com/office/drawing/2014/main" id="{B915A816-22C3-4C06-BB55-845C7441A0D1}"/>
              </a:ext>
            </a:extLst>
          </p:cNvPr>
          <p:cNvSpPr txBox="1"/>
          <p:nvPr/>
        </p:nvSpPr>
        <p:spPr>
          <a:xfrm>
            <a:off x="10040645" y="3564994"/>
            <a:ext cx="1731026" cy="369332"/>
          </a:xfrm>
          <a:prstGeom prst="rect">
            <a:avLst/>
          </a:prstGeom>
          <a:noFill/>
        </p:spPr>
        <p:txBody>
          <a:bodyPr wrap="square" rtlCol="0">
            <a:spAutoFit/>
          </a:bodyPr>
          <a:lstStyle/>
          <a:p>
            <a:r>
              <a:rPr lang="de-DE" dirty="0"/>
              <a:t>Kartenfächer</a:t>
            </a:r>
          </a:p>
        </p:txBody>
      </p:sp>
      <p:sp>
        <p:nvSpPr>
          <p:cNvPr id="34" name="Textfeld 33">
            <a:extLst>
              <a:ext uri="{FF2B5EF4-FFF2-40B4-BE49-F238E27FC236}">
                <a16:creationId xmlns:a16="http://schemas.microsoft.com/office/drawing/2014/main" id="{7ECC160D-3841-45AC-9E34-36BD65BA5403}"/>
              </a:ext>
            </a:extLst>
          </p:cNvPr>
          <p:cNvSpPr txBox="1"/>
          <p:nvPr/>
        </p:nvSpPr>
        <p:spPr>
          <a:xfrm>
            <a:off x="10040645" y="4078094"/>
            <a:ext cx="1731026" cy="369332"/>
          </a:xfrm>
          <a:prstGeom prst="rect">
            <a:avLst/>
          </a:prstGeom>
          <a:noFill/>
        </p:spPr>
        <p:txBody>
          <a:bodyPr wrap="square" rtlCol="0">
            <a:spAutoFit/>
          </a:bodyPr>
          <a:lstStyle/>
          <a:p>
            <a:r>
              <a:rPr lang="de-DE" dirty="0"/>
              <a:t>Münzfächer</a:t>
            </a:r>
          </a:p>
        </p:txBody>
      </p:sp>
      <p:sp>
        <p:nvSpPr>
          <p:cNvPr id="35" name="Textfeld 34">
            <a:extLst>
              <a:ext uri="{FF2B5EF4-FFF2-40B4-BE49-F238E27FC236}">
                <a16:creationId xmlns:a16="http://schemas.microsoft.com/office/drawing/2014/main" id="{5CAB8074-3CA0-4A8D-8D0B-C509A472571E}"/>
              </a:ext>
            </a:extLst>
          </p:cNvPr>
          <p:cNvSpPr txBox="1"/>
          <p:nvPr/>
        </p:nvSpPr>
        <p:spPr>
          <a:xfrm>
            <a:off x="10040645" y="4535877"/>
            <a:ext cx="1731026" cy="646331"/>
          </a:xfrm>
          <a:prstGeom prst="rect">
            <a:avLst/>
          </a:prstGeom>
          <a:noFill/>
        </p:spPr>
        <p:txBody>
          <a:bodyPr wrap="square" rtlCol="0">
            <a:spAutoFit/>
          </a:bodyPr>
          <a:lstStyle/>
          <a:p>
            <a:r>
              <a:rPr lang="de-DE" dirty="0"/>
              <a:t>Priorisierte Kartenfächer</a:t>
            </a:r>
          </a:p>
        </p:txBody>
      </p:sp>
      <p:sp>
        <p:nvSpPr>
          <p:cNvPr id="36" name="Textfeld 35">
            <a:extLst>
              <a:ext uri="{FF2B5EF4-FFF2-40B4-BE49-F238E27FC236}">
                <a16:creationId xmlns:a16="http://schemas.microsoft.com/office/drawing/2014/main" id="{9114D95A-3371-40D4-99FB-22F588FBBEC3}"/>
              </a:ext>
            </a:extLst>
          </p:cNvPr>
          <p:cNvSpPr txBox="1"/>
          <p:nvPr/>
        </p:nvSpPr>
        <p:spPr>
          <a:xfrm>
            <a:off x="10040645" y="5239586"/>
            <a:ext cx="1731026" cy="369332"/>
          </a:xfrm>
          <a:prstGeom prst="rect">
            <a:avLst/>
          </a:prstGeom>
          <a:noFill/>
        </p:spPr>
        <p:txBody>
          <a:bodyPr wrap="square" rtlCol="0">
            <a:spAutoFit/>
          </a:bodyPr>
          <a:lstStyle/>
          <a:p>
            <a:r>
              <a:rPr lang="de-DE" dirty="0"/>
              <a:t>Bargeld</a:t>
            </a:r>
          </a:p>
        </p:txBody>
      </p:sp>
      <p:sp>
        <p:nvSpPr>
          <p:cNvPr id="37" name="Textfeld 36">
            <a:extLst>
              <a:ext uri="{FF2B5EF4-FFF2-40B4-BE49-F238E27FC236}">
                <a16:creationId xmlns:a16="http://schemas.microsoft.com/office/drawing/2014/main" id="{FA7A4D15-1842-4149-A5A6-298548B473D2}"/>
              </a:ext>
            </a:extLst>
          </p:cNvPr>
          <p:cNvSpPr txBox="1"/>
          <p:nvPr/>
        </p:nvSpPr>
        <p:spPr>
          <a:xfrm>
            <a:off x="10040645" y="5643817"/>
            <a:ext cx="1731026" cy="646331"/>
          </a:xfrm>
          <a:prstGeom prst="rect">
            <a:avLst/>
          </a:prstGeom>
          <a:noFill/>
        </p:spPr>
        <p:txBody>
          <a:bodyPr wrap="square" rtlCol="0">
            <a:spAutoFit/>
          </a:bodyPr>
          <a:lstStyle/>
          <a:p>
            <a:r>
              <a:rPr lang="de-DE" dirty="0" err="1"/>
              <a:t>Quittingen</a:t>
            </a:r>
            <a:r>
              <a:rPr lang="de-DE" dirty="0"/>
              <a:t>, Bilder etc.</a:t>
            </a:r>
          </a:p>
        </p:txBody>
      </p:sp>
    </p:spTree>
    <p:extLst>
      <p:ext uri="{BB962C8B-B14F-4D97-AF65-F5344CB8AC3E}">
        <p14:creationId xmlns:p14="http://schemas.microsoft.com/office/powerpoint/2010/main" val="2929395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hteck 16">
            <a:extLst>
              <a:ext uri="{FF2B5EF4-FFF2-40B4-BE49-F238E27FC236}">
                <a16:creationId xmlns:a16="http://schemas.microsoft.com/office/drawing/2014/main" id="{7455F7F3-3A58-4BBB-95C7-CF706F9FF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19" name="Rechteck 18">
            <a:extLst>
              <a:ext uri="{FF2B5EF4-FFF2-40B4-BE49-F238E27FC236}">
                <a16:creationId xmlns:a16="http://schemas.microsoft.com/office/drawing/2014/main" id="{3AE3D314-6F93-4D91-8C0F-E92657F465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2"/>
          </a:solidFill>
          <a:ln w="6350" cap="flat" cmpd="sng" algn="ctr">
            <a:noFill/>
            <a:prstDash val="solid"/>
          </a:ln>
          <a:effectLst>
            <a:softEdge rad="0"/>
          </a:effectLst>
        </p:spPr>
      </p:sp>
      <p:sp>
        <p:nvSpPr>
          <p:cNvPr id="2" name="Titel 1">
            <a:extLst>
              <a:ext uri="{FF2B5EF4-FFF2-40B4-BE49-F238E27FC236}">
                <a16:creationId xmlns:a16="http://schemas.microsoft.com/office/drawing/2014/main" id="{272691FF-CEF8-4290-BD99-E22D09292076}"/>
              </a:ext>
            </a:extLst>
          </p:cNvPr>
          <p:cNvSpPr>
            <a:spLocks noGrp="1"/>
          </p:cNvSpPr>
          <p:nvPr>
            <p:ph type="title"/>
          </p:nvPr>
        </p:nvSpPr>
        <p:spPr>
          <a:xfrm>
            <a:off x="573409" y="559477"/>
            <a:ext cx="3765200" cy="5709931"/>
          </a:xfrm>
        </p:spPr>
        <p:txBody>
          <a:bodyPr rtlCol="0">
            <a:normAutofit/>
          </a:bodyPr>
          <a:lstStyle/>
          <a:p>
            <a:pPr algn="ctr"/>
            <a:r>
              <a:rPr lang="de-DE" dirty="0"/>
              <a:t>TEST</a:t>
            </a:r>
          </a:p>
        </p:txBody>
      </p:sp>
      <p:sp>
        <p:nvSpPr>
          <p:cNvPr id="4" name="Inhaltsplatzhalter 3">
            <a:extLst>
              <a:ext uri="{FF2B5EF4-FFF2-40B4-BE49-F238E27FC236}">
                <a16:creationId xmlns:a16="http://schemas.microsoft.com/office/drawing/2014/main" id="{930BCECA-830D-4597-86D3-0D2A6CEF384C}"/>
              </a:ext>
            </a:extLst>
          </p:cNvPr>
          <p:cNvSpPr>
            <a:spLocks noGrp="1"/>
          </p:cNvSpPr>
          <p:nvPr>
            <p:ph idx="1"/>
          </p:nvPr>
        </p:nvSpPr>
        <p:spPr>
          <a:xfrm>
            <a:off x="4888991" y="237744"/>
            <a:ext cx="7068313" cy="6382512"/>
          </a:xfrm>
        </p:spPr>
        <p:txBody>
          <a:bodyPr>
            <a:normAutofit/>
          </a:bodyPr>
          <a:lstStyle/>
          <a:p>
            <a:pPr marL="0" indent="0">
              <a:buNone/>
            </a:pPr>
            <a:endParaRPr lang="de-DE" dirty="0"/>
          </a:p>
          <a:p>
            <a:pPr marL="0" indent="0">
              <a:buNone/>
            </a:pPr>
            <a:endParaRPr lang="de-DE" dirty="0"/>
          </a:p>
          <a:p>
            <a:pPr marL="0" indent="0">
              <a:buNone/>
            </a:pPr>
            <a:endParaRPr lang="de-DE" dirty="0"/>
          </a:p>
          <a:p>
            <a:pPr marL="0" indent="0">
              <a:buNone/>
            </a:pPr>
            <a:endParaRPr lang="de-DE" dirty="0"/>
          </a:p>
          <a:p>
            <a:pPr marL="0" indent="0">
              <a:buNone/>
            </a:pPr>
            <a:endParaRPr lang="de-DE" sz="2000" b="1" dirty="0"/>
          </a:p>
          <a:p>
            <a:pPr marL="0" indent="0">
              <a:buNone/>
            </a:pPr>
            <a:r>
              <a:rPr lang="de-DE" sz="2000" b="1" dirty="0"/>
              <a:t>Feedback</a:t>
            </a:r>
          </a:p>
          <a:p>
            <a:r>
              <a:rPr lang="de-DE" dirty="0"/>
              <a:t>Positiv: Das innere ist gut. Es ist schlicht und hat alles was man braucht. Außerdem hat es nicht zu viele und nicht zu wenige Fächer.</a:t>
            </a:r>
          </a:p>
          <a:p>
            <a:r>
              <a:rPr lang="de-DE" dirty="0"/>
              <a:t>Negativ: Die Optik ist gut außen, jedoch sind die Muster außen zu lange.</a:t>
            </a:r>
          </a:p>
          <a:p>
            <a:pPr marL="0" indent="0">
              <a:buNone/>
            </a:pPr>
            <a:endParaRPr lang="de-DE" dirty="0"/>
          </a:p>
        </p:txBody>
      </p:sp>
    </p:spTree>
    <p:extLst>
      <p:ext uri="{BB962C8B-B14F-4D97-AF65-F5344CB8AC3E}">
        <p14:creationId xmlns:p14="http://schemas.microsoft.com/office/powerpoint/2010/main" val="2607679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hteck 16">
            <a:extLst>
              <a:ext uri="{FF2B5EF4-FFF2-40B4-BE49-F238E27FC236}">
                <a16:creationId xmlns:a16="http://schemas.microsoft.com/office/drawing/2014/main" id="{7455F7F3-3A58-4BBB-95C7-CF706F9FF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19" name="Rechteck 18">
            <a:extLst>
              <a:ext uri="{FF2B5EF4-FFF2-40B4-BE49-F238E27FC236}">
                <a16:creationId xmlns:a16="http://schemas.microsoft.com/office/drawing/2014/main" id="{3AE3D314-6F93-4D91-8C0F-E92657F465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2"/>
          </a:solidFill>
          <a:ln w="6350" cap="flat" cmpd="sng" algn="ctr">
            <a:noFill/>
            <a:prstDash val="solid"/>
          </a:ln>
          <a:effectLst>
            <a:softEdge rad="0"/>
          </a:effectLst>
        </p:spPr>
      </p:sp>
      <p:sp>
        <p:nvSpPr>
          <p:cNvPr id="2" name="Titel 1">
            <a:extLst>
              <a:ext uri="{FF2B5EF4-FFF2-40B4-BE49-F238E27FC236}">
                <a16:creationId xmlns:a16="http://schemas.microsoft.com/office/drawing/2014/main" id="{272691FF-CEF8-4290-BD99-E22D09292076}"/>
              </a:ext>
            </a:extLst>
          </p:cNvPr>
          <p:cNvSpPr>
            <a:spLocks noGrp="1"/>
          </p:cNvSpPr>
          <p:nvPr>
            <p:ph type="title"/>
          </p:nvPr>
        </p:nvSpPr>
        <p:spPr>
          <a:xfrm>
            <a:off x="573409" y="559477"/>
            <a:ext cx="3765200" cy="5709931"/>
          </a:xfrm>
        </p:spPr>
        <p:txBody>
          <a:bodyPr rtlCol="0">
            <a:normAutofit/>
          </a:bodyPr>
          <a:lstStyle/>
          <a:p>
            <a:pPr algn="ctr"/>
            <a:r>
              <a:rPr lang="de-DE" dirty="0"/>
              <a:t>PROTOTYPE</a:t>
            </a:r>
            <a:br>
              <a:rPr lang="de-DE" dirty="0"/>
            </a:br>
            <a:r>
              <a:rPr lang="de-DE" dirty="0"/>
              <a:t>ITERATION</a:t>
            </a:r>
          </a:p>
        </p:txBody>
      </p:sp>
      <p:sp>
        <p:nvSpPr>
          <p:cNvPr id="25" name="Textfeld 24">
            <a:extLst>
              <a:ext uri="{FF2B5EF4-FFF2-40B4-BE49-F238E27FC236}">
                <a16:creationId xmlns:a16="http://schemas.microsoft.com/office/drawing/2014/main" id="{F9B767BE-C271-41EC-92DC-FBBDF950BEFF}"/>
              </a:ext>
            </a:extLst>
          </p:cNvPr>
          <p:cNvSpPr txBox="1"/>
          <p:nvPr/>
        </p:nvSpPr>
        <p:spPr>
          <a:xfrm>
            <a:off x="9694416" y="1280150"/>
            <a:ext cx="2185727" cy="369332"/>
          </a:xfrm>
          <a:prstGeom prst="rect">
            <a:avLst/>
          </a:prstGeom>
          <a:noFill/>
        </p:spPr>
        <p:txBody>
          <a:bodyPr wrap="square" rtlCol="0">
            <a:spAutoFit/>
          </a:bodyPr>
          <a:lstStyle/>
          <a:p>
            <a:r>
              <a:rPr lang="de-DE" dirty="0"/>
              <a:t>Muster verkleinert</a:t>
            </a:r>
          </a:p>
        </p:txBody>
      </p:sp>
      <p:pic>
        <p:nvPicPr>
          <p:cNvPr id="22" name="Grafik 21">
            <a:extLst>
              <a:ext uri="{FF2B5EF4-FFF2-40B4-BE49-F238E27FC236}">
                <a16:creationId xmlns:a16="http://schemas.microsoft.com/office/drawing/2014/main" id="{E56B2812-889A-44C6-8A65-8AE98B3424A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93008" y="237744"/>
            <a:ext cx="4337423" cy="2354536"/>
          </a:xfrm>
          <a:prstGeom prst="rect">
            <a:avLst/>
          </a:prstGeom>
          <a:noFill/>
          <a:ln>
            <a:noFill/>
          </a:ln>
        </p:spPr>
      </p:pic>
      <p:cxnSp>
        <p:nvCxnSpPr>
          <p:cNvPr id="4" name="Gerader Verbinder 3">
            <a:extLst>
              <a:ext uri="{FF2B5EF4-FFF2-40B4-BE49-F238E27FC236}">
                <a16:creationId xmlns:a16="http://schemas.microsoft.com/office/drawing/2014/main" id="{1193A38F-9000-4DA7-82B4-9BF4840AACEE}"/>
              </a:ext>
            </a:extLst>
          </p:cNvPr>
          <p:cNvCxnSpPr>
            <a:cxnSpLocks/>
          </p:cNvCxnSpPr>
          <p:nvPr/>
        </p:nvCxnSpPr>
        <p:spPr>
          <a:xfrm>
            <a:off x="8859915" y="1464816"/>
            <a:ext cx="834501"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9041409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36805069_TF78757031.potx" id="{D0EFB04D-A99B-4618-8E96-33B5C2F09E20}" vid="{56876AD4-A469-4FC4-A634-E988117D09B6}"/>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8CC0DF8-A3C6-4F0C-AAB6-327115DBBE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C1B96DA-D61E-4352-8013-F432E69A2633}">
  <ds:schemaRefs>
    <ds:schemaRef ds:uri="http://schemas.microsoft.com/sharepoint/v3/contenttype/forms"/>
  </ds:schemaRefs>
</ds:datastoreItem>
</file>

<file path=customXml/itemProps3.xml><?xml version="1.0" encoding="utf-8"?>
<ds:datastoreItem xmlns:ds="http://schemas.openxmlformats.org/officeDocument/2006/customXml" ds:itemID="{8728D249-1983-451D-8451-059C0BA5C7BA}">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tf78757031_win32</Template>
  <TotalTime>0</TotalTime>
  <Words>417</Words>
  <Application>Microsoft Office PowerPoint</Application>
  <PresentationFormat>Breitbild</PresentationFormat>
  <Paragraphs>62</Paragraphs>
  <Slides>7</Slides>
  <Notes>7</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7</vt:i4>
      </vt:variant>
    </vt:vector>
  </HeadingPairs>
  <TitlesOfParts>
    <vt:vector size="11" baseType="lpstr">
      <vt:lpstr>Calibri</vt:lpstr>
      <vt:lpstr>Century Gothic</vt:lpstr>
      <vt:lpstr>Garamond</vt:lpstr>
      <vt:lpstr>Savon</vt:lpstr>
      <vt:lpstr>The wallet project</vt:lpstr>
      <vt:lpstr>EMPHATHIZE  Zielgruppe  Weiblich Anfang 20 minimalistisch</vt:lpstr>
      <vt:lpstr>DEFINE</vt:lpstr>
      <vt:lpstr>IDEATE</vt:lpstr>
      <vt:lpstr>PROTOTYPE</vt:lpstr>
      <vt:lpstr>TEST</vt:lpstr>
      <vt:lpstr>PROTOTYPE ITERATION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wallet project</dc:title>
  <dc:creator>Kaway Klot</dc:creator>
  <cp:lastModifiedBy>Kaway Klot</cp:lastModifiedBy>
  <cp:revision>5</cp:revision>
  <dcterms:created xsi:type="dcterms:W3CDTF">2020-10-20T14:11:56Z</dcterms:created>
  <dcterms:modified xsi:type="dcterms:W3CDTF">2020-10-20T17:47:52Z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